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9" r:id="rId3"/>
    <p:sldId id="256" r:id="rId4"/>
    <p:sldId id="32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286" r:id="rId36"/>
    <p:sldId id="287" r:id="rId37"/>
    <p:sldId id="289" r:id="rId38"/>
    <p:sldId id="290" r:id="rId39"/>
    <p:sldId id="291" r:id="rId40"/>
    <p:sldId id="292" r:id="rId41"/>
    <p:sldId id="293" r:id="rId42"/>
    <p:sldId id="329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30" r:id="rId61"/>
    <p:sldId id="313" r:id="rId62"/>
    <p:sldId id="314" r:id="rId63"/>
    <p:sldId id="315" r:id="rId64"/>
    <p:sldId id="316" r:id="rId65"/>
    <p:sldId id="317" r:id="rId66"/>
    <p:sldId id="331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PO" initials="K" lastIdx="18" clrIdx="0">
    <p:extLst>
      <p:ext uri="{19B8F6BF-5375-455C-9EA6-DF929625EA0E}">
        <p15:presenceInfo xmlns:p15="http://schemas.microsoft.com/office/powerpoint/2012/main" userId="KOP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7T09:29:35.170" idx="13">
    <p:pos x="10" y="10"/>
    <p:text>프라이머리 그룹 : 사용자 생성시 자동으로 속해지는 그룹</p:text>
    <p:extLst>
      <p:ext uri="{C676402C-5697-4E1C-873F-D02D1690AC5C}">
        <p15:threadingInfo xmlns:p15="http://schemas.microsoft.com/office/powerpoint/2012/main" timeZoneBias="-540"/>
      </p:ext>
    </p:extLst>
  </p:cm>
  <p:cm authorId="1" dt="2022-03-17T10:06:10.608" idx="17">
    <p:pos x="146" y="146"/>
    <p:text>사용자계정에 그룹 추가</p:text>
    <p:extLst>
      <p:ext uri="{C676402C-5697-4E1C-873F-D02D1690AC5C}">
        <p15:threadingInfo xmlns:p15="http://schemas.microsoft.com/office/powerpoint/2012/main" timeZoneBias="-540"/>
      </p:ext>
    </p:extLst>
  </p:cm>
  <p:cm authorId="1" dt="2022-03-17T10:06:32.880" idx="18">
    <p:pos x="146" y="282"/>
    <p:text>usermod -G 그룹명 대상사용자
관리자권한</p:text>
    <p:extLst>
      <p:ext uri="{C676402C-5697-4E1C-873F-D02D1690AC5C}">
        <p15:threadingInfo xmlns:p15="http://schemas.microsoft.com/office/powerpoint/2012/main" timeZoneBias="-540">
          <p15:parentCm authorId="1" idx="17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49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4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9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836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89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14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965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6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70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9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8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85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FC7FA-3781-4E57-A06E-F0F336B751CD}" type="datetimeFigureOut">
              <a:rPr lang="ko-KR" altLang="en-US" smtClean="0"/>
              <a:t>2022-03-18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3E6C-6214-45DB-BC5D-C61B37FA78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2867" y="261725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7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kopoctc2 </a:t>
            </a:r>
            <a:r>
              <a:rPr lang="ko-KR" altLang="en-US" dirty="0" smtClean="0"/>
              <a:t>사용자 생성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97" y="1969605"/>
            <a:ext cx="9535005" cy="4318486"/>
          </a:xfrm>
        </p:spPr>
      </p:pic>
    </p:spTree>
    <p:extLst>
      <p:ext uri="{BB962C8B-B14F-4D97-AF65-F5344CB8AC3E}">
        <p14:creationId xmlns:p14="http://schemas.microsoft.com/office/powerpoint/2010/main" val="10403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ko-KR" altLang="en-US" dirty="0" smtClean="0"/>
              <a:t>에서 생성한 </a:t>
            </a:r>
            <a:r>
              <a:rPr lang="en-US" altLang="ko-KR" dirty="0" smtClean="0"/>
              <a:t>kopoctc2 </a:t>
            </a:r>
            <a:r>
              <a:rPr lang="ko-KR" altLang="en-US" dirty="0" smtClean="0"/>
              <a:t>사용자 정보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4" y="1775651"/>
            <a:ext cx="7017106" cy="5082349"/>
          </a:xfrm>
        </p:spPr>
      </p:pic>
    </p:spTree>
    <p:extLst>
      <p:ext uri="{BB962C8B-B14F-4D97-AF65-F5344CB8AC3E}">
        <p14:creationId xmlns:p14="http://schemas.microsoft.com/office/powerpoint/2010/main" val="53688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Kopoctc2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groups</a:t>
            </a:r>
            <a:r>
              <a:rPr lang="ko-KR" altLang="en-US" dirty="0" smtClean="0"/>
              <a:t>로 현재 속한 그룹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8" y="1672538"/>
            <a:ext cx="6972542" cy="5185462"/>
          </a:xfrm>
        </p:spPr>
      </p:pic>
    </p:spTree>
    <p:extLst>
      <p:ext uri="{BB962C8B-B14F-4D97-AF65-F5344CB8AC3E}">
        <p14:creationId xmlns:p14="http://schemas.microsoft.com/office/powerpoint/2010/main" val="362011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Kopoctc3 </a:t>
            </a:r>
            <a:r>
              <a:rPr lang="ko-KR" altLang="en-US" dirty="0" smtClean="0"/>
              <a:t>사용자 생성</a:t>
            </a:r>
            <a:r>
              <a:rPr lang="en-US" altLang="ko-KR" dirty="0" smtClean="0"/>
              <a:t>, groups</a:t>
            </a:r>
            <a:r>
              <a:rPr lang="ko-KR" altLang="en-US" dirty="0" smtClean="0"/>
              <a:t>로 현재 속한 그룹 확인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47429"/>
              </p:ext>
            </p:extLst>
          </p:nvPr>
        </p:nvGraphicFramePr>
        <p:xfrm>
          <a:off x="830263" y="1828800"/>
          <a:ext cx="10450512" cy="697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차트" r:id="rId3" imgW="8124744" imgH="5419725" progId="MSGraph.Chart.8">
                  <p:embed followColorScheme="full"/>
                </p:oleObj>
              </mc:Choice>
              <mc:Fallback>
                <p:oleObj name="차트" r:id="rId3" imgW="8124744" imgH="5419725" progId="MSGraph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0263" y="1828800"/>
                        <a:ext cx="10450512" cy="697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7" y="1827880"/>
            <a:ext cx="8340938" cy="50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addgroup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kopoctcgroups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 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" y="1690688"/>
            <a:ext cx="8340145" cy="5085172"/>
          </a:xfrm>
        </p:spPr>
      </p:pic>
    </p:spTree>
    <p:extLst>
      <p:ext uri="{BB962C8B-B14F-4D97-AF65-F5344CB8AC3E}">
        <p14:creationId xmlns:p14="http://schemas.microsoft.com/office/powerpoint/2010/main" val="42131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err="1" smtClean="0"/>
              <a:t>etc</a:t>
            </a:r>
            <a:r>
              <a:rPr lang="en-US" altLang="ko-KR" sz="3200" dirty="0" smtClean="0"/>
              <a:t>/group</a:t>
            </a:r>
            <a:r>
              <a:rPr lang="ko-KR" altLang="en-US" sz="3200" dirty="0" smtClean="0"/>
              <a:t>에서 지금까지 생성한 계정의 </a:t>
            </a:r>
            <a:r>
              <a:rPr lang="en-US" altLang="ko-KR" sz="3200" dirty="0" err="1" smtClean="0"/>
              <a:t>kopoctc</a:t>
            </a:r>
            <a:r>
              <a:rPr lang="en-US" altLang="ko-KR" sz="3200" dirty="0" smtClean="0"/>
              <a:t>, kopoctc2, kopoctc3</a:t>
            </a:r>
            <a:r>
              <a:rPr lang="ko-KR" altLang="en-US" sz="3200" dirty="0" smtClean="0"/>
              <a:t>의 그룹과 </a:t>
            </a:r>
            <a:r>
              <a:rPr lang="en-US" altLang="ko-KR" sz="3200" dirty="0" err="1" smtClean="0"/>
              <a:t>kopoctcgroups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그룹 확인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15" y="1652683"/>
            <a:ext cx="6953370" cy="5205317"/>
          </a:xfrm>
        </p:spPr>
      </p:pic>
    </p:spTree>
    <p:extLst>
      <p:ext uri="{BB962C8B-B14F-4D97-AF65-F5344CB8AC3E}">
        <p14:creationId xmlns:p14="http://schemas.microsoft.com/office/powerpoint/2010/main" val="416247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groupmod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1003</a:t>
            </a:r>
            <a:r>
              <a:rPr lang="ko-KR" altLang="en-US" dirty="0" smtClean="0"/>
              <a:t>번이던 </a:t>
            </a:r>
            <a:r>
              <a:rPr lang="en-US" altLang="ko-KR" dirty="0" err="1" smtClean="0"/>
              <a:t>kopoctcgroups</a:t>
            </a:r>
            <a:r>
              <a:rPr lang="ko-KR" altLang="en-US" dirty="0" smtClean="0"/>
              <a:t>의 그룹번호를 </a:t>
            </a:r>
            <a:r>
              <a:rPr lang="en-US" altLang="ko-KR" dirty="0" smtClean="0"/>
              <a:t>1100</a:t>
            </a:r>
            <a:r>
              <a:rPr lang="ko-KR" altLang="en-US" dirty="0" smtClean="0"/>
              <a:t>으로 변경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1774780"/>
            <a:ext cx="6956997" cy="5083220"/>
          </a:xfrm>
        </p:spPr>
      </p:pic>
    </p:spTree>
    <p:extLst>
      <p:ext uri="{BB962C8B-B14F-4D97-AF65-F5344CB8AC3E}">
        <p14:creationId xmlns:p14="http://schemas.microsoft.com/office/powerpoint/2010/main" val="264184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kopoctcgroups</a:t>
            </a:r>
            <a:r>
              <a:rPr lang="ko-KR" altLang="en-US" dirty="0" smtClean="0"/>
              <a:t>의 변경된 그룹 번호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1" y="1690688"/>
            <a:ext cx="6886466" cy="5123916"/>
          </a:xfrm>
        </p:spPr>
      </p:pic>
    </p:spTree>
    <p:extLst>
      <p:ext uri="{BB962C8B-B14F-4D97-AF65-F5344CB8AC3E}">
        <p14:creationId xmlns:p14="http://schemas.microsoft.com/office/powerpoint/2010/main" val="13435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groupmod</a:t>
            </a:r>
            <a:r>
              <a:rPr lang="en-US" altLang="ko-KR" dirty="0" smtClean="0"/>
              <a:t> –n</a:t>
            </a:r>
            <a:r>
              <a:rPr lang="ko-KR" altLang="en-US" dirty="0" smtClean="0"/>
              <a:t>을 활용하여 </a:t>
            </a:r>
            <a:r>
              <a:rPr lang="en-US" altLang="ko-KR" dirty="0" err="1" smtClean="0"/>
              <a:t>kopoctcgroups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 이름을 </a:t>
            </a:r>
            <a:r>
              <a:rPr lang="en-US" altLang="ko-KR" dirty="0" err="1" smtClean="0"/>
              <a:t>kopogroups</a:t>
            </a:r>
            <a:r>
              <a:rPr lang="ko-KR" altLang="en-US" dirty="0" smtClean="0"/>
              <a:t>로 변경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1690688"/>
            <a:ext cx="6474982" cy="5187241"/>
          </a:xfrm>
        </p:spPr>
      </p:pic>
    </p:spTree>
    <p:extLst>
      <p:ext uri="{BB962C8B-B14F-4D97-AF65-F5344CB8AC3E}">
        <p14:creationId xmlns:p14="http://schemas.microsoft.com/office/powerpoint/2010/main" val="328233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변경된 </a:t>
            </a:r>
            <a:r>
              <a:rPr lang="ko-KR" altLang="en-US" dirty="0" err="1" smtClean="0"/>
              <a:t>그룹명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kopoctcgroups</a:t>
            </a:r>
            <a:r>
              <a:rPr lang="en-US" altLang="ko-KR" dirty="0" smtClean="0"/>
              <a:t> -&gt; </a:t>
            </a:r>
            <a:r>
              <a:rPr lang="en-US" altLang="ko-KR" dirty="0" err="1" smtClean="0"/>
              <a:t>kopogroups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66" y="1612576"/>
            <a:ext cx="6568183" cy="5245424"/>
          </a:xfrm>
        </p:spPr>
      </p:pic>
    </p:spTree>
    <p:extLst>
      <p:ext uri="{BB962C8B-B14F-4D97-AF65-F5344CB8AC3E}">
        <p14:creationId xmlns:p14="http://schemas.microsoft.com/office/powerpoint/2010/main" val="306836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26"/>
          <a:stretch/>
        </p:blipFill>
        <p:spPr>
          <a:xfrm>
            <a:off x="2304278" y="220133"/>
            <a:ext cx="8465322" cy="6217523"/>
          </a:xfrm>
        </p:spPr>
      </p:pic>
    </p:spTree>
    <p:extLst>
      <p:ext uri="{BB962C8B-B14F-4D97-AF65-F5344CB8AC3E}">
        <p14:creationId xmlns:p14="http://schemas.microsoft.com/office/powerpoint/2010/main" val="165500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지금까지 생성된 계정의 홈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2" y="2764005"/>
            <a:ext cx="11139796" cy="2265195"/>
          </a:xfrm>
        </p:spPr>
      </p:pic>
    </p:spTree>
    <p:extLst>
      <p:ext uri="{BB962C8B-B14F-4D97-AF65-F5344CB8AC3E}">
        <p14:creationId xmlns:p14="http://schemas.microsoft.com/office/powerpoint/2010/main" val="295483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usemod</a:t>
            </a:r>
            <a:r>
              <a:rPr lang="ko-KR" altLang="en-US" dirty="0" smtClean="0"/>
              <a:t>를 활용하여 </a:t>
            </a:r>
            <a:r>
              <a:rPr lang="en-US" altLang="ko-KR" dirty="0" err="1" smtClean="0"/>
              <a:t>kopoctc</a:t>
            </a:r>
            <a:r>
              <a:rPr lang="ko-KR" altLang="en-US" dirty="0"/>
              <a:t> </a:t>
            </a:r>
            <a:r>
              <a:rPr lang="ko-KR" altLang="en-US" dirty="0" smtClean="0"/>
              <a:t>사용자를 </a:t>
            </a:r>
            <a:r>
              <a:rPr lang="en-US" altLang="ko-KR" dirty="0" err="1" smtClean="0"/>
              <a:t>kopogroups</a:t>
            </a:r>
            <a:r>
              <a:rPr lang="ko-KR" altLang="en-US" dirty="0"/>
              <a:t> </a:t>
            </a:r>
            <a:r>
              <a:rPr lang="ko-KR" altLang="en-US" dirty="0" smtClean="0"/>
              <a:t>그룹에 추가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62" y="2716877"/>
            <a:ext cx="10259876" cy="2786456"/>
          </a:xfrm>
        </p:spPr>
      </p:pic>
    </p:spTree>
    <p:extLst>
      <p:ext uri="{BB962C8B-B14F-4D97-AF65-F5344CB8AC3E}">
        <p14:creationId xmlns:p14="http://schemas.microsoft.com/office/powerpoint/2010/main" val="117313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Kopoctc</a:t>
            </a:r>
            <a:r>
              <a:rPr lang="ko-KR" altLang="en-US" dirty="0" smtClean="0"/>
              <a:t>로 로그인하여 현재 속한 그룹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6" y="3069797"/>
            <a:ext cx="11944867" cy="1265136"/>
          </a:xfrm>
        </p:spPr>
      </p:pic>
    </p:spTree>
    <p:extLst>
      <p:ext uri="{BB962C8B-B14F-4D97-AF65-F5344CB8AC3E}">
        <p14:creationId xmlns:p14="http://schemas.microsoft.com/office/powerpoint/2010/main" val="33553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kopogroups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그룹에 </a:t>
            </a:r>
            <a:r>
              <a:rPr lang="en-US" altLang="ko-KR" dirty="0" err="1" smtClean="0"/>
              <a:t>kopoctc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사용자가 속했는지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54" y="1690688"/>
            <a:ext cx="5917160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33733" y="1998133"/>
            <a:ext cx="4717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Kopoctc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kopogroups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primary user</a:t>
            </a:r>
            <a:r>
              <a:rPr lang="ko-KR" altLang="en-US" dirty="0" smtClean="0"/>
              <a:t>가</a:t>
            </a:r>
            <a:endParaRPr lang="en-US" altLang="ko-KR" dirty="0" smtClean="0"/>
          </a:p>
          <a:p>
            <a:r>
              <a:rPr lang="ko-KR" altLang="en-US" dirty="0" smtClean="0"/>
              <a:t>아니므로 조회 마지막에 추가로 명시되었다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7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usermod</a:t>
            </a:r>
            <a:r>
              <a:rPr lang="ko-KR" altLang="en-US" dirty="0" smtClean="0"/>
              <a:t>를 활용하여 </a:t>
            </a:r>
            <a:r>
              <a:rPr lang="en-US" altLang="ko-KR" dirty="0" err="1" smtClean="0"/>
              <a:t>kopogroups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그룹에 </a:t>
            </a:r>
            <a:r>
              <a:rPr lang="en-US" altLang="ko-KR" dirty="0" smtClean="0"/>
              <a:t>kopoctc2 </a:t>
            </a:r>
            <a:r>
              <a:rPr lang="ko-KR" altLang="en-US" dirty="0" smtClean="0"/>
              <a:t>사용자 추가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1" y="1690688"/>
            <a:ext cx="6485736" cy="5111867"/>
          </a:xfrm>
        </p:spPr>
      </p:pic>
    </p:spTree>
    <p:extLst>
      <p:ext uri="{BB962C8B-B14F-4D97-AF65-F5344CB8AC3E}">
        <p14:creationId xmlns:p14="http://schemas.microsoft.com/office/powerpoint/2010/main" val="11665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kopogroups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그룹에 </a:t>
            </a:r>
            <a:r>
              <a:rPr lang="en-US" altLang="ko-KR" dirty="0" smtClean="0"/>
              <a:t>kopoctc2</a:t>
            </a:r>
            <a:r>
              <a:rPr lang="ko-KR" altLang="en-US" dirty="0" smtClean="0"/>
              <a:t>사용자도 추가된 것을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39" y="1690688"/>
            <a:ext cx="7648522" cy="4842998"/>
          </a:xfrm>
        </p:spPr>
      </p:pic>
    </p:spTree>
    <p:extLst>
      <p:ext uri="{BB962C8B-B14F-4D97-AF65-F5344CB8AC3E}">
        <p14:creationId xmlns:p14="http://schemas.microsoft.com/office/powerpoint/2010/main" val="31742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Kopoctc2</a:t>
            </a:r>
            <a:r>
              <a:rPr lang="ko-KR" altLang="en-US" dirty="0" smtClean="0"/>
              <a:t>로 계정에서 </a:t>
            </a:r>
            <a:r>
              <a:rPr lang="en-US" altLang="ko-KR" dirty="0" smtClean="0"/>
              <a:t>groups</a:t>
            </a:r>
            <a:r>
              <a:rPr lang="ko-KR" altLang="en-US" dirty="0" smtClean="0"/>
              <a:t>로 속한 그룹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36" y="1690688"/>
            <a:ext cx="6506927" cy="5216524"/>
          </a:xfrm>
        </p:spPr>
      </p:pic>
    </p:spTree>
    <p:extLst>
      <p:ext uri="{BB962C8B-B14F-4D97-AF65-F5344CB8AC3E}">
        <p14:creationId xmlns:p14="http://schemas.microsoft.com/office/powerpoint/2010/main" val="134334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Delgroup</a:t>
            </a:r>
            <a:r>
              <a:rPr lang="ko-KR" altLang="en-US" dirty="0" smtClean="0"/>
              <a:t>명령어를 활용하여 </a:t>
            </a:r>
            <a:r>
              <a:rPr lang="en-US" altLang="ko-KR" dirty="0" err="1" smtClean="0"/>
              <a:t>kopogroups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그룹 삭제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7" y="1972356"/>
            <a:ext cx="11060746" cy="2633511"/>
          </a:xfrm>
        </p:spPr>
      </p:pic>
      <p:sp>
        <p:nvSpPr>
          <p:cNvPr id="5" name="TextBox 4"/>
          <p:cNvSpPr txBox="1"/>
          <p:nvPr/>
        </p:nvSpPr>
        <p:spPr>
          <a:xfrm>
            <a:off x="838200" y="5164667"/>
            <a:ext cx="1002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Kopogroups</a:t>
            </a:r>
            <a:r>
              <a:rPr lang="ko-KR" altLang="en-US" dirty="0" smtClean="0"/>
              <a:t>라는 그룹은 </a:t>
            </a:r>
            <a:r>
              <a:rPr lang="en-US" altLang="ko-KR" dirty="0" smtClean="0"/>
              <a:t>primary user</a:t>
            </a:r>
            <a:r>
              <a:rPr lang="ko-KR" altLang="en-US" dirty="0" smtClean="0"/>
              <a:t>가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속해 있는 사용자가 존재하지만 그 사용자 중에 </a:t>
            </a:r>
            <a:r>
              <a:rPr lang="en-US" altLang="ko-KR" dirty="0" smtClean="0"/>
              <a:t>primary user</a:t>
            </a:r>
            <a:r>
              <a:rPr lang="ko-KR" altLang="en-US" dirty="0" smtClean="0"/>
              <a:t>가 없으므로 삭제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7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Kopoctc</a:t>
            </a:r>
            <a:r>
              <a:rPr lang="ko-KR" altLang="en-US" sz="2800" dirty="0" smtClean="0"/>
              <a:t>로 로그인하여 </a:t>
            </a:r>
            <a:r>
              <a:rPr lang="en-US" altLang="ko-KR" sz="2800" dirty="0" smtClean="0"/>
              <a:t>groups</a:t>
            </a:r>
            <a:r>
              <a:rPr lang="ko-KR" altLang="en-US" sz="2800" dirty="0" smtClean="0"/>
              <a:t>로 속한 그룹 확인 </a:t>
            </a:r>
            <a:r>
              <a:rPr lang="en-US" altLang="ko-KR" sz="2800" dirty="0" smtClean="0"/>
              <a:t>: </a:t>
            </a:r>
            <a:r>
              <a:rPr lang="en-US" altLang="ko-KR" sz="2800" dirty="0" err="1" smtClean="0"/>
              <a:t>kopogroups</a:t>
            </a:r>
            <a:r>
              <a:rPr lang="ko-KR" altLang="en-US" sz="2800" dirty="0" smtClean="0"/>
              <a:t>가 삭제 되었으므로 속한 그룹에서도 지워졌다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39" y="3141609"/>
            <a:ext cx="9478721" cy="1107389"/>
          </a:xfrm>
        </p:spPr>
      </p:pic>
    </p:spTree>
    <p:extLst>
      <p:ext uri="{BB962C8B-B14F-4D97-AF65-F5344CB8AC3E}">
        <p14:creationId xmlns:p14="http://schemas.microsoft.com/office/powerpoint/2010/main" val="287577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kopogroups</a:t>
            </a:r>
            <a:r>
              <a:rPr lang="ko-KR" altLang="en-US" dirty="0" smtClean="0"/>
              <a:t>가 삭제되어 없어졌음을 확인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54" y="1690688"/>
            <a:ext cx="6297113" cy="5060654"/>
          </a:xfrm>
        </p:spPr>
      </p:pic>
    </p:spTree>
    <p:extLst>
      <p:ext uri="{BB962C8B-B14F-4D97-AF65-F5344CB8AC3E}">
        <p14:creationId xmlns:p14="http://schemas.microsoft.com/office/powerpoint/2010/main" val="221419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사용자그룹관리 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7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Delgroup</a:t>
            </a:r>
            <a:r>
              <a:rPr lang="ko-KR" altLang="en-US" sz="4000" dirty="0" smtClean="0"/>
              <a:t>로 </a:t>
            </a:r>
            <a:r>
              <a:rPr lang="en-US" altLang="ko-KR" sz="4000" dirty="0" smtClean="0"/>
              <a:t>kopoctc3</a:t>
            </a:r>
            <a:r>
              <a:rPr lang="ko-KR" altLang="en-US" sz="4000" dirty="0" smtClean="0"/>
              <a:t>그룹 삭제 시도</a:t>
            </a:r>
            <a:r>
              <a:rPr lang="en-US" altLang="ko-KR" sz="4000" dirty="0"/>
              <a:t> </a:t>
            </a:r>
            <a:r>
              <a:rPr lang="en-US" altLang="ko-KR" sz="4000" dirty="0" smtClean="0"/>
              <a:t>- </a:t>
            </a:r>
            <a:r>
              <a:rPr lang="ko-KR" altLang="en-US" sz="4000" dirty="0" smtClean="0"/>
              <a:t>불가</a:t>
            </a:r>
            <a:endParaRPr lang="ko-KR" altLang="en-US" sz="4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3" y="3250567"/>
            <a:ext cx="11449634" cy="1084366"/>
          </a:xfrm>
        </p:spPr>
      </p:pic>
      <p:sp>
        <p:nvSpPr>
          <p:cNvPr id="5" name="TextBox 4"/>
          <p:cNvSpPr txBox="1"/>
          <p:nvPr/>
        </p:nvSpPr>
        <p:spPr>
          <a:xfrm>
            <a:off x="1270000" y="2099733"/>
            <a:ext cx="94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Kpoctc3</a:t>
            </a:r>
            <a:r>
              <a:rPr lang="ko-KR" altLang="en-US" dirty="0" smtClean="0"/>
              <a:t>그룹에는 </a:t>
            </a:r>
            <a:r>
              <a:rPr lang="en-US" altLang="ko-KR" dirty="0" smtClean="0"/>
              <a:t>kopoctc3</a:t>
            </a:r>
            <a:r>
              <a:rPr lang="ko-KR" altLang="en-US" dirty="0" smtClean="0"/>
              <a:t>라는 사용자가 </a:t>
            </a:r>
            <a:r>
              <a:rPr lang="en-US" altLang="ko-KR" dirty="0" smtClean="0"/>
              <a:t>primary user</a:t>
            </a:r>
            <a:r>
              <a:rPr lang="ko-KR" altLang="en-US" dirty="0" smtClean="0"/>
              <a:t>로 속해 있으므로 삭제가 불가하다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Kopoctc3 </a:t>
            </a:r>
            <a:r>
              <a:rPr lang="ko-KR" altLang="en-US" dirty="0" smtClean="0"/>
              <a:t>사용자 삭제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14" y="2860842"/>
            <a:ext cx="9210571" cy="1880491"/>
          </a:xfrm>
        </p:spPr>
      </p:pic>
    </p:spTree>
    <p:extLst>
      <p:ext uri="{BB962C8B-B14F-4D97-AF65-F5344CB8AC3E}">
        <p14:creationId xmlns:p14="http://schemas.microsoft.com/office/powerpoint/2010/main" val="37897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kopoctc3 </a:t>
            </a:r>
            <a:r>
              <a:rPr lang="ko-KR" altLang="en-US" dirty="0" smtClean="0"/>
              <a:t>사용자가 삭제됨을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29" y="1859491"/>
            <a:ext cx="6575541" cy="4846588"/>
          </a:xfrm>
        </p:spPr>
      </p:pic>
    </p:spTree>
    <p:extLst>
      <p:ext uri="{BB962C8B-B14F-4D97-AF65-F5344CB8AC3E}">
        <p14:creationId xmlns:p14="http://schemas.microsoft.com/office/powerpoint/2010/main" val="10412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kopoctc3 </a:t>
            </a:r>
            <a:r>
              <a:rPr lang="ko-KR" altLang="en-US" dirty="0" smtClean="0"/>
              <a:t>그룹이 자동으로 삭제된 것을 확인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119408" cy="4902336"/>
          </a:xfrm>
        </p:spPr>
      </p:pic>
      <p:sp>
        <p:nvSpPr>
          <p:cNvPr id="7" name="TextBox 6"/>
          <p:cNvSpPr txBox="1"/>
          <p:nvPr/>
        </p:nvSpPr>
        <p:spPr>
          <a:xfrm>
            <a:off x="6957608" y="1690688"/>
            <a:ext cx="509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따라서 특정 그룹의 </a:t>
            </a:r>
            <a:r>
              <a:rPr lang="en-US" altLang="ko-KR" dirty="0" smtClean="0"/>
              <a:t>primary</a:t>
            </a:r>
            <a:r>
              <a:rPr lang="ko-KR" altLang="en-US" dirty="0" smtClean="0"/>
              <a:t>유저가 삭제되면</a:t>
            </a:r>
            <a:endParaRPr lang="en-US" altLang="ko-KR" dirty="0" smtClean="0"/>
          </a:p>
          <a:p>
            <a:r>
              <a:rPr lang="ko-KR" altLang="en-US" dirty="0" smtClean="0"/>
              <a:t>자동으로 해당 그룹도 삭제된다는 것을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2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/home</a:t>
            </a:r>
            <a:r>
              <a:rPr lang="ko-KR" altLang="en-US" dirty="0" smtClean="0"/>
              <a:t>에서 삭제된 </a:t>
            </a:r>
            <a:r>
              <a:rPr lang="en-US" altLang="ko-KR" dirty="0" smtClean="0"/>
              <a:t>kopoctc3</a:t>
            </a:r>
            <a:r>
              <a:rPr lang="ko-KR" altLang="en-US" dirty="0" smtClean="0"/>
              <a:t>의 홈 </a:t>
            </a:r>
            <a:r>
              <a:rPr lang="ko-KR" altLang="en-US" dirty="0" err="1" smtClean="0"/>
              <a:t>디렉토리가</a:t>
            </a:r>
            <a:r>
              <a:rPr lang="ko-KR" altLang="en-US" dirty="0" smtClean="0"/>
              <a:t> 여전히 존재함을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" y="2435814"/>
            <a:ext cx="8724732" cy="2522621"/>
          </a:xfrm>
        </p:spPr>
      </p:pic>
      <p:sp>
        <p:nvSpPr>
          <p:cNvPr id="5" name="TextBox 4"/>
          <p:cNvSpPr txBox="1"/>
          <p:nvPr/>
        </p:nvSpPr>
        <p:spPr>
          <a:xfrm>
            <a:off x="8761253" y="1974148"/>
            <a:ext cx="324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따라서 계정을 삭제한다고 해서 해당 계정의 </a:t>
            </a:r>
            <a:r>
              <a:rPr lang="ko-KR" altLang="en-US" dirty="0" err="1" smtClean="0"/>
              <a:t>홈디렉토리가</a:t>
            </a:r>
            <a:r>
              <a:rPr lang="ko-KR" altLang="en-US" dirty="0" smtClean="0"/>
              <a:t> 삭제되지 않는다는 것을 확인할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소유자명과 소유그룹은 기존에 </a:t>
            </a:r>
            <a:r>
              <a:rPr lang="en-US" altLang="ko-KR" dirty="0" smtClean="0"/>
              <a:t>kopoctc3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uid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gid</a:t>
            </a:r>
            <a:r>
              <a:rPr lang="ko-KR" altLang="en-US" dirty="0" smtClean="0"/>
              <a:t>로 남는다는 것을 알 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2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Kococtc</a:t>
            </a:r>
            <a:r>
              <a:rPr lang="ko-KR" altLang="en-US" dirty="0" smtClean="0"/>
              <a:t>사용자를 </a:t>
            </a:r>
            <a:r>
              <a:rPr lang="en-US" altLang="ko-KR" dirty="0" smtClean="0"/>
              <a:t>kopoctc2</a:t>
            </a:r>
            <a:r>
              <a:rPr lang="ko-KR" altLang="en-US" dirty="0" smtClean="0"/>
              <a:t>그룹에 추가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578"/>
            <a:ext cx="12266233" cy="1546021"/>
          </a:xfrm>
        </p:spPr>
      </p:pic>
    </p:spTree>
    <p:extLst>
      <p:ext uri="{BB962C8B-B14F-4D97-AF65-F5344CB8AC3E}">
        <p14:creationId xmlns:p14="http://schemas.microsoft.com/office/powerpoint/2010/main" val="387954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/group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kopoctc2</a:t>
            </a:r>
            <a:r>
              <a:rPr lang="ko-KR" altLang="en-US" dirty="0" smtClean="0"/>
              <a:t>그룹에 </a:t>
            </a:r>
            <a:r>
              <a:rPr lang="en-US" altLang="ko-KR" dirty="0" err="1" smtClean="0"/>
              <a:t>kopoctc</a:t>
            </a:r>
            <a:r>
              <a:rPr lang="ko-KR" altLang="en-US" dirty="0" smtClean="0"/>
              <a:t>사용자가 추가된 것을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" y="3125983"/>
            <a:ext cx="11059210" cy="1564549"/>
          </a:xfrm>
        </p:spPr>
      </p:pic>
    </p:spTree>
    <p:extLst>
      <p:ext uri="{BB962C8B-B14F-4D97-AF65-F5344CB8AC3E}">
        <p14:creationId xmlns:p14="http://schemas.microsoft.com/office/powerpoint/2010/main" val="26497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권한 확인을 위해서 각각  소유자 계정으로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홈디렉토리</a:t>
            </a:r>
            <a:r>
              <a:rPr lang="ko-KR" altLang="en-US" dirty="0" smtClean="0"/>
              <a:t> 아래 </a:t>
            </a:r>
            <a:r>
              <a:rPr lang="en-US" altLang="ko-KR" dirty="0" smtClean="0"/>
              <a:t>/test/abc.txt</a:t>
            </a:r>
            <a:r>
              <a:rPr lang="ko-KR" altLang="en-US" dirty="0"/>
              <a:t> </a:t>
            </a:r>
            <a:r>
              <a:rPr lang="ko-KR" altLang="en-US" dirty="0" smtClean="0"/>
              <a:t>파일을 만들어주었다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3" y="2012494"/>
            <a:ext cx="10899594" cy="1509639"/>
          </a:xfrm>
        </p:spPr>
      </p:pic>
    </p:spTree>
    <p:extLst>
      <p:ext uri="{BB962C8B-B14F-4D97-AF65-F5344CB8AC3E}">
        <p14:creationId xmlns:p14="http://schemas.microsoft.com/office/powerpoint/2010/main" val="20981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abc.txt</a:t>
            </a:r>
            <a:r>
              <a:rPr lang="ko-KR" altLang="en-US" sz="3200" dirty="0" smtClean="0"/>
              <a:t>파일은 권한이 </a:t>
            </a:r>
            <a:r>
              <a:rPr lang="en-US" altLang="ko-KR" sz="3200" dirty="0" err="1" smtClean="0"/>
              <a:t>rw</a:t>
            </a:r>
            <a:r>
              <a:rPr lang="en-US" altLang="ko-KR" sz="3200" dirty="0" smtClean="0"/>
              <a:t>-</a:t>
            </a:r>
            <a:r>
              <a:rPr lang="en-US" altLang="ko-KR" sz="3200" dirty="0" err="1" smtClean="0"/>
              <a:t>rw</a:t>
            </a:r>
            <a:r>
              <a:rPr lang="en-US" altLang="ko-KR" sz="3200" dirty="0" smtClean="0"/>
              <a:t>-r--</a:t>
            </a:r>
            <a:r>
              <a:rPr lang="ko-KR" altLang="en-US" sz="3200" dirty="0" smtClean="0"/>
              <a:t>이므로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소유자와 그룹에 속한 사용자만 쓰기 권한이 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7" y="2715827"/>
            <a:ext cx="10871085" cy="2702839"/>
          </a:xfrm>
        </p:spPr>
      </p:pic>
    </p:spTree>
    <p:extLst>
      <p:ext uri="{BB962C8B-B14F-4D97-AF65-F5344CB8AC3E}">
        <p14:creationId xmlns:p14="http://schemas.microsoft.com/office/powerpoint/2010/main" val="195549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이제 </a:t>
            </a:r>
            <a:r>
              <a:rPr lang="en-US" altLang="ko-KR" sz="2000" dirty="0" err="1" smtClean="0"/>
              <a:t>kopoctc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kopoctc2 </a:t>
            </a:r>
            <a:r>
              <a:rPr lang="ko-KR" altLang="en-US" sz="2000" dirty="0" err="1" smtClean="0"/>
              <a:t>홈디렉토리</a:t>
            </a:r>
            <a:r>
              <a:rPr lang="ko-KR" altLang="en-US" sz="2000" dirty="0" smtClean="0"/>
              <a:t> 안의 </a:t>
            </a:r>
            <a:r>
              <a:rPr lang="en-US" altLang="ko-KR" sz="2000" dirty="0" smtClean="0"/>
              <a:t>abc.txt</a:t>
            </a:r>
            <a:r>
              <a:rPr lang="ko-KR" altLang="en-US" sz="2000" dirty="0" smtClean="0"/>
              <a:t>에 접근하여 수정을 시도하고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반대로 </a:t>
            </a:r>
            <a:r>
              <a:rPr lang="en-US" altLang="ko-KR" sz="2000" dirty="0" smtClean="0"/>
              <a:t>kpoctc2</a:t>
            </a:r>
            <a:r>
              <a:rPr lang="ko-KR" altLang="en-US" sz="2000" dirty="0" smtClean="0"/>
              <a:t>는 </a:t>
            </a:r>
            <a:r>
              <a:rPr lang="en-US" altLang="ko-KR" sz="2000" dirty="0" err="1" smtClean="0"/>
              <a:t>kopoctc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홈디렉토리</a:t>
            </a:r>
            <a:r>
              <a:rPr lang="ko-KR" altLang="en-US" sz="2000" dirty="0" smtClean="0"/>
              <a:t> 안의 </a:t>
            </a:r>
            <a:r>
              <a:rPr lang="en-US" altLang="ko-KR" sz="2000" dirty="0" smtClean="0"/>
              <a:t>abc.txt</a:t>
            </a:r>
            <a:r>
              <a:rPr lang="ko-KR" altLang="en-US" sz="2000" dirty="0" smtClean="0"/>
              <a:t>에 접근하여 수정을 시도해보자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1" y="2295934"/>
            <a:ext cx="12015079" cy="29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그룹 관리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etc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passwd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조회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(cat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조회후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캡처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② 각 위치의 내용을 확인하고 앞 설명과 일치하는 지 확인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생략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③ 사용자 생성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삭제를 통한 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passwd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변경확인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패스워드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변경전후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캡쳐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④ 해당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로그인 한 후 해당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 속하는 그룹과 홈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등을 확인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두개이상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로 로그인후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기본디렉토리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캡쳐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⑤ 그룹조회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그룹생성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그룹변경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그룹삭제 과정 실습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⑥ 각 절차 별로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etc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/group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파일을 조회하여 변경유무를 확인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⑦ 사용자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(user)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가 속하는 그룹을 변경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추가함에 따라 권한이 변경되는지 확인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⑧ 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etc</a:t>
            </a:r>
            <a:r>
              <a:rPr lang="en-US" altLang="ko-KR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/shadow</a:t>
            </a:r>
            <a:r>
              <a:rPr lang="ko-KR" altLang="en-US" sz="1600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파일 조회 </a:t>
            </a:r>
            <a:r>
              <a:rPr lang="ko-KR" altLang="en-US" sz="1600" b="1" dirty="0" err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캡쳐</a:t>
            </a:r>
            <a:endParaRPr lang="ko-KR" altLang="en-US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9188C54-76CB-4412-96DE-3B5465248ED9}" type="slidenum">
              <a:rPr lang="en-US" altLang="ko-KR" sz="11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ko-KR" sz="110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실습하기</a:t>
            </a:r>
            <a:r>
              <a:rPr lang="en-US" altLang="ko-KR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r>
              <a:rPr lang="ko-KR" altLang="en-US" b="1" dirty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>
              <a:solidFill>
                <a:srgbClr val="221F1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455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Kopoctc</a:t>
            </a:r>
            <a:r>
              <a:rPr lang="ko-KR" altLang="en-US" sz="2800" dirty="0" smtClean="0"/>
              <a:t>계정은 </a:t>
            </a:r>
            <a:r>
              <a:rPr lang="en-US" altLang="ko-KR" sz="2800" dirty="0" smtClean="0"/>
              <a:t>kopoctc2</a:t>
            </a:r>
            <a:r>
              <a:rPr lang="ko-KR" altLang="en-US" sz="2800" dirty="0" smtClean="0"/>
              <a:t>그룹에 속하였으므로 </a:t>
            </a:r>
            <a:r>
              <a:rPr lang="en-US" altLang="ko-KR" sz="2800" dirty="0" smtClean="0"/>
              <a:t>kopoctc2</a:t>
            </a:r>
            <a:r>
              <a:rPr lang="ko-KR" altLang="en-US" sz="2800" dirty="0" smtClean="0"/>
              <a:t>홈 </a:t>
            </a:r>
            <a:r>
              <a:rPr lang="ko-KR" altLang="en-US" sz="2800" dirty="0" err="1" smtClean="0"/>
              <a:t>디렉토리</a:t>
            </a:r>
            <a:r>
              <a:rPr lang="ko-KR" altLang="en-US" sz="2800" dirty="0" smtClean="0"/>
              <a:t> 안의 </a:t>
            </a:r>
            <a:r>
              <a:rPr lang="en-US" altLang="ko-KR" sz="2800" dirty="0" smtClean="0"/>
              <a:t>abc.txt</a:t>
            </a:r>
            <a:r>
              <a:rPr lang="ko-KR" altLang="en-US" sz="2800" dirty="0" smtClean="0"/>
              <a:t>파일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권한</a:t>
            </a:r>
            <a:r>
              <a:rPr lang="en-US" altLang="ko-KR" sz="2800" dirty="0" err="1" smtClean="0"/>
              <a:t>rw</a:t>
            </a:r>
            <a:r>
              <a:rPr lang="en-US" altLang="ko-KR" sz="2800" dirty="0" smtClean="0"/>
              <a:t>-</a:t>
            </a:r>
            <a:r>
              <a:rPr lang="en-US" altLang="ko-KR" sz="2800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rw</a:t>
            </a:r>
            <a:r>
              <a:rPr lang="en-US" altLang="ko-KR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ko-KR" sz="2800" dirty="0" smtClean="0"/>
              <a:t>r--)</a:t>
            </a:r>
            <a:r>
              <a:rPr lang="ko-KR" altLang="en-US" sz="2800" dirty="0" smtClean="0"/>
              <a:t>파일을 수정할 수 있었지만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kopoctc2</a:t>
            </a:r>
            <a:r>
              <a:rPr lang="ko-KR" altLang="en-US" sz="2800" dirty="0" smtClean="0"/>
              <a:t>계정은 </a:t>
            </a:r>
            <a:r>
              <a:rPr lang="en-US" altLang="ko-KR" sz="2800" dirty="0" err="1" smtClean="0"/>
              <a:t>kopoctc</a:t>
            </a:r>
            <a:r>
              <a:rPr lang="ko-KR" altLang="en-US" sz="2800" dirty="0" smtClean="0"/>
              <a:t>그룹에 속하지 않으므로 </a:t>
            </a:r>
            <a:r>
              <a:rPr lang="en-US" altLang="ko-KR" sz="2800" dirty="0" err="1" smtClean="0"/>
              <a:t>kopoctc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홈 </a:t>
            </a:r>
            <a:r>
              <a:rPr lang="ko-KR" altLang="en-US" sz="2800" dirty="0" err="1" smtClean="0"/>
              <a:t>디렉토리</a:t>
            </a:r>
            <a:r>
              <a:rPr lang="ko-KR" altLang="en-US" sz="2800" dirty="0" smtClean="0"/>
              <a:t> 안의 </a:t>
            </a:r>
            <a:r>
              <a:rPr lang="en-US" altLang="ko-KR" sz="2800" dirty="0" smtClean="0"/>
              <a:t>abc.txt</a:t>
            </a:r>
            <a:r>
              <a:rPr lang="ko-KR" altLang="en-US" sz="2800" dirty="0" smtClean="0"/>
              <a:t>파일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권한 </a:t>
            </a:r>
            <a:r>
              <a:rPr lang="en-US" altLang="ko-KR" sz="2800" dirty="0" err="1" smtClean="0"/>
              <a:t>rw</a:t>
            </a:r>
            <a:r>
              <a:rPr lang="en-US" altLang="ko-KR" sz="2800" dirty="0" smtClean="0"/>
              <a:t>-</a:t>
            </a:r>
            <a:r>
              <a:rPr lang="en-US" altLang="ko-KR" sz="2800" dirty="0" err="1" smtClean="0"/>
              <a:t>rw</a:t>
            </a:r>
            <a:r>
              <a:rPr lang="en-US" altLang="ko-KR" sz="2800" dirty="0" smtClean="0"/>
              <a:t>-</a:t>
            </a:r>
            <a:r>
              <a:rPr lang="en-US" altLang="ko-KR" sz="2800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r--)</a:t>
            </a:r>
            <a:r>
              <a:rPr lang="ko-KR" altLang="en-US" sz="2800" dirty="0" smtClean="0"/>
              <a:t>파일을 수정할 수 없음을 확인할 수 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12" y="2223541"/>
            <a:ext cx="6925642" cy="4029637"/>
          </a:xfrm>
        </p:spPr>
      </p:pic>
    </p:spTree>
    <p:extLst>
      <p:ext uri="{BB962C8B-B14F-4D97-AF65-F5344CB8AC3E}">
        <p14:creationId xmlns:p14="http://schemas.microsoft.com/office/powerpoint/2010/main" val="36263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/</a:t>
            </a:r>
            <a:r>
              <a:rPr lang="en-US" altLang="ko-KR" sz="3200" dirty="0" err="1" smtClean="0"/>
              <a:t>etc</a:t>
            </a:r>
            <a:r>
              <a:rPr lang="en-US" altLang="ko-KR" sz="3200" dirty="0" smtClean="0"/>
              <a:t>/shadow</a:t>
            </a:r>
            <a:r>
              <a:rPr lang="ko-KR" altLang="en-US" sz="3200" dirty="0" smtClean="0"/>
              <a:t>파일 확인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err="1" smtClean="0"/>
              <a:t>kopoctc</a:t>
            </a:r>
            <a:r>
              <a:rPr lang="ko-KR" altLang="en-US" sz="3200" dirty="0" smtClean="0"/>
              <a:t>계정과 </a:t>
            </a:r>
            <a:r>
              <a:rPr lang="en-US" altLang="ko-KR" sz="3200" dirty="0" smtClean="0"/>
              <a:t>kopoctc2</a:t>
            </a:r>
            <a:r>
              <a:rPr lang="ko-KR" altLang="en-US" sz="3200" dirty="0" smtClean="0"/>
              <a:t>계정의 비밀번호가 암호화 되어 </a:t>
            </a:r>
            <a:r>
              <a:rPr lang="ko-KR" altLang="en-US" sz="3200" dirty="0" err="1" smtClean="0"/>
              <a:t>저장되있음을</a:t>
            </a:r>
            <a:r>
              <a:rPr lang="ko-KR" altLang="en-US" sz="3200" dirty="0" smtClean="0"/>
              <a:t> 확인할 수 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42" y="1690688"/>
            <a:ext cx="6140115" cy="4942877"/>
          </a:xfrm>
        </p:spPr>
      </p:pic>
    </p:spTree>
    <p:extLst>
      <p:ext uri="{BB962C8B-B14F-4D97-AF65-F5344CB8AC3E}">
        <p14:creationId xmlns:p14="http://schemas.microsoft.com/office/powerpoint/2010/main" val="119083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2) </a:t>
            </a:r>
            <a:r>
              <a:rPr lang="en-US" altLang="ko-KR" dirty="0" err="1"/>
              <a:t>chown</a:t>
            </a:r>
            <a:r>
              <a:rPr lang="en-US" altLang="ko-KR" dirty="0"/>
              <a:t>, </a:t>
            </a:r>
            <a:r>
              <a:rPr lang="en-US" altLang="ko-KR" dirty="0" err="1"/>
              <a:t>chgrp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kopoctc</a:t>
            </a:r>
            <a:r>
              <a:rPr lang="en-US" altLang="ko-KR" dirty="0"/>
              <a:t> </a:t>
            </a:r>
            <a:r>
              <a:rPr lang="ko-KR" altLang="en-US" dirty="0"/>
              <a:t>사용자로 접속하여 파일을 생성 </a:t>
            </a:r>
            <a:r>
              <a:rPr lang="en-US" altLang="ko-KR" dirty="0"/>
              <a:t>: </a:t>
            </a:r>
            <a:r>
              <a:rPr lang="en-US" altLang="ko-KR" dirty="0" err="1"/>
              <a:t>kopoctc</a:t>
            </a:r>
            <a:r>
              <a:rPr lang="ko-KR" altLang="en-US" dirty="0"/>
              <a:t>의 소유권</a:t>
            </a:r>
            <a:r>
              <a:rPr lang="en-US" altLang="ko-KR" dirty="0"/>
              <a:t>. (</a:t>
            </a:r>
            <a:r>
              <a:rPr lang="ko-KR" altLang="en-US" dirty="0"/>
              <a:t>각자의 </a:t>
            </a:r>
            <a:r>
              <a:rPr lang="en-US" altLang="ko-KR" dirty="0"/>
              <a:t>id)</a:t>
            </a:r>
            <a:endParaRPr lang="ko-KR" altLang="en-US" dirty="0"/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chown</a:t>
            </a:r>
            <a:r>
              <a:rPr lang="en-US" altLang="ko-KR" dirty="0"/>
              <a:t> s1111111 aa : aa</a:t>
            </a:r>
            <a:r>
              <a:rPr lang="ko-KR" altLang="en-US" dirty="0"/>
              <a:t>파일을 </a:t>
            </a:r>
            <a:r>
              <a:rPr lang="en-US" altLang="ko-KR" dirty="0"/>
              <a:t>s1111111 </a:t>
            </a:r>
            <a:r>
              <a:rPr lang="ko-KR" altLang="en-US" dirty="0"/>
              <a:t>라는 사용자의 소유로 바꿈 </a:t>
            </a:r>
            <a:r>
              <a:rPr lang="en-US" altLang="ko-KR" dirty="0"/>
              <a:t>(id</a:t>
            </a:r>
            <a:r>
              <a:rPr lang="ko-KR" altLang="en-US" dirty="0"/>
              <a:t>하나생성</a:t>
            </a:r>
            <a:r>
              <a:rPr lang="en-US" altLang="ko-KR" dirty="0"/>
              <a:t>)</a:t>
            </a:r>
            <a:endParaRPr lang="ko-KR" altLang="en-US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chgrp</a:t>
            </a:r>
            <a:r>
              <a:rPr lang="en-US" altLang="ko-KR" dirty="0"/>
              <a:t> s1111111 aa : aa</a:t>
            </a:r>
            <a:r>
              <a:rPr lang="ko-KR" altLang="en-US" dirty="0"/>
              <a:t>파일을 </a:t>
            </a:r>
            <a:r>
              <a:rPr lang="en-US" altLang="ko-KR" dirty="0"/>
              <a:t>s1111111 </a:t>
            </a:r>
            <a:r>
              <a:rPr lang="ko-KR" altLang="en-US" dirty="0"/>
              <a:t>라는 그룹의 소유로 바꿈</a:t>
            </a:r>
          </a:p>
          <a:p>
            <a:pPr latinLnBrk="1"/>
            <a:r>
              <a:rPr lang="ko-KR" altLang="en-US" dirty="0"/>
              <a:t>④ 앞 실습을 하며 </a:t>
            </a:r>
            <a:r>
              <a:rPr lang="en-US" altLang="ko-KR" dirty="0"/>
              <a:t>ls –al</a:t>
            </a:r>
            <a:r>
              <a:rPr lang="ko-KR" altLang="en-US" dirty="0"/>
              <a:t>명령으로 각 파일의 권한을 조회하고 어떤 권한이 있는지 확인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3) </a:t>
            </a:r>
            <a:r>
              <a:rPr lang="ko-KR" altLang="en-US" dirty="0"/>
              <a:t>상대모드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chmod</a:t>
            </a:r>
            <a:r>
              <a:rPr lang="en-US" altLang="ko-KR" dirty="0"/>
              <a:t> g-w </a:t>
            </a:r>
            <a:r>
              <a:rPr lang="en-US" altLang="ko-KR" dirty="0" err="1"/>
              <a:t>aaa</a:t>
            </a:r>
            <a:endParaRPr lang="ko-KR" altLang="en-US" dirty="0"/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 err="1"/>
              <a:t>g+rw</a:t>
            </a:r>
            <a:r>
              <a:rPr lang="en-US" altLang="ko-KR" dirty="0"/>
              <a:t> </a:t>
            </a:r>
            <a:r>
              <a:rPr lang="en-US" altLang="ko-KR" dirty="0" err="1"/>
              <a:t>aaa</a:t>
            </a:r>
            <a:endParaRPr lang="ko-KR" altLang="en-US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en-US" altLang="ko-KR" dirty="0" err="1"/>
              <a:t>a+x</a:t>
            </a:r>
            <a:r>
              <a:rPr lang="en-US" altLang="ko-KR" dirty="0"/>
              <a:t> </a:t>
            </a:r>
            <a:r>
              <a:rPr lang="en-US" altLang="ko-KR" dirty="0" err="1"/>
              <a:t>aaa</a:t>
            </a:r>
            <a:endParaRPr lang="ko-KR" altLang="en-US" dirty="0"/>
          </a:p>
          <a:p>
            <a:pPr latinLnBrk="1"/>
            <a:r>
              <a:rPr lang="ko-KR" altLang="en-US" dirty="0"/>
              <a:t>④ </a:t>
            </a:r>
            <a:r>
              <a:rPr lang="en-US" altLang="ko-KR" dirty="0" err="1"/>
              <a:t>chmod</a:t>
            </a:r>
            <a:r>
              <a:rPr lang="en-US" altLang="ko-KR" dirty="0"/>
              <a:t> o-</a:t>
            </a:r>
            <a:r>
              <a:rPr lang="en-US" altLang="ko-KR" dirty="0" err="1"/>
              <a:t>rwx</a:t>
            </a:r>
            <a:r>
              <a:rPr lang="en-US" altLang="ko-KR" dirty="0"/>
              <a:t> </a:t>
            </a:r>
            <a:r>
              <a:rPr lang="en-US" altLang="ko-KR" dirty="0" err="1"/>
              <a:t>aaa</a:t>
            </a:r>
            <a:endParaRPr lang="ko-KR" altLang="en-US" dirty="0"/>
          </a:p>
          <a:p>
            <a:pPr latinLnBrk="1"/>
            <a:r>
              <a:rPr lang="ko-KR" altLang="en-US" dirty="0"/>
              <a:t>⑤ 실행 후 </a:t>
            </a:r>
            <a:r>
              <a:rPr lang="en-US" altLang="ko-KR" dirty="0"/>
              <a:t>ls –al</a:t>
            </a:r>
            <a:r>
              <a:rPr lang="ko-KR" altLang="en-US" dirty="0"/>
              <a:t>로 권한설정 변경 확인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42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532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 err="1" smtClean="0"/>
              <a:t>Chown</a:t>
            </a:r>
            <a:r>
              <a:rPr lang="ko-KR" altLang="en-US" sz="3600" dirty="0" smtClean="0"/>
              <a:t> </a:t>
            </a:r>
            <a:r>
              <a:rPr lang="en-US" altLang="ko-KR" sz="3600" dirty="0" err="1" smtClean="0"/>
              <a:t>kopoctc:kopoctc</a:t>
            </a:r>
            <a:r>
              <a:rPr lang="en-US" altLang="ko-KR" sz="3600" dirty="0" smtClean="0"/>
              <a:t> abc.txt</a:t>
            </a:r>
            <a:br>
              <a:rPr lang="en-US" altLang="ko-KR" sz="3600" dirty="0" smtClean="0"/>
            </a:br>
            <a:r>
              <a:rPr lang="ko-KR" altLang="en-US" sz="3600" dirty="0" smtClean="0"/>
              <a:t>소유 사용자와 소유 그룹 변경 확인</a:t>
            </a:r>
            <a:r>
              <a:rPr lang="en-US" altLang="ko-KR" sz="3600" dirty="0" smtClean="0"/>
              <a:t>(kopo35 -&gt; </a:t>
            </a:r>
            <a:r>
              <a:rPr lang="en-US" altLang="ko-KR" sz="3600" dirty="0" err="1" smtClean="0"/>
              <a:t>kopoctc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90" y="1904012"/>
            <a:ext cx="9397419" cy="3808703"/>
          </a:xfrm>
        </p:spPr>
      </p:pic>
      <p:sp>
        <p:nvSpPr>
          <p:cNvPr id="6" name="TextBox 5"/>
          <p:cNvSpPr txBox="1"/>
          <p:nvPr/>
        </p:nvSpPr>
        <p:spPr>
          <a:xfrm>
            <a:off x="838200" y="5926039"/>
            <a:ext cx="1133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디렉토리와</a:t>
            </a:r>
            <a:r>
              <a:rPr lang="ko-KR" altLang="en-US" dirty="0" smtClean="0"/>
              <a:t> 상위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소유사용자와 소유그룹은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외 사용자는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실행 권한</a:t>
            </a:r>
            <a:endParaRPr lang="en-US" altLang="ko-KR" dirty="0" smtClean="0"/>
          </a:p>
          <a:p>
            <a:r>
              <a:rPr lang="en-US" altLang="ko-KR" dirty="0" smtClean="0"/>
              <a:t>abc.txt</a:t>
            </a:r>
            <a:r>
              <a:rPr lang="ko-KR" altLang="en-US" dirty="0" smtClean="0"/>
              <a:t>의 권한은 소유사용자와 소유그룹은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외 사용자는 읽기 권한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06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err="1" smtClean="0"/>
              <a:t>Chown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kopoctc2 abc.txt</a:t>
            </a:r>
            <a:br>
              <a:rPr lang="en-US" altLang="ko-KR" sz="3200" dirty="0" smtClean="0"/>
            </a:br>
            <a:r>
              <a:rPr lang="ko-KR" altLang="en-US" sz="3200" dirty="0" smtClean="0"/>
              <a:t>소유 사용자 변경 확인</a:t>
            </a:r>
            <a:r>
              <a:rPr lang="en-US" altLang="ko-KR" sz="3200" dirty="0" smtClean="0"/>
              <a:t>(</a:t>
            </a:r>
            <a:r>
              <a:rPr lang="en-US" altLang="ko-KR" sz="3200" dirty="0" err="1" smtClean="0"/>
              <a:t>kopoctc</a:t>
            </a:r>
            <a:r>
              <a:rPr lang="en-US" altLang="ko-KR" sz="3200" dirty="0" smtClean="0"/>
              <a:t> -&gt; kopoctc2)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" y="1974958"/>
            <a:ext cx="12007178" cy="3985576"/>
          </a:xfrm>
        </p:spPr>
      </p:pic>
      <p:sp>
        <p:nvSpPr>
          <p:cNvPr id="5" name="TextBox 4"/>
          <p:cNvSpPr txBox="1"/>
          <p:nvPr/>
        </p:nvSpPr>
        <p:spPr>
          <a:xfrm>
            <a:off x="838200" y="5926039"/>
            <a:ext cx="11336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디렉토리와</a:t>
            </a:r>
            <a:r>
              <a:rPr lang="ko-KR" altLang="en-US" dirty="0" smtClean="0"/>
              <a:t> 상위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소유사용자와 소유그룹은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외 사용자는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실행 권한</a:t>
            </a:r>
            <a:endParaRPr lang="en-US" altLang="ko-KR" dirty="0" smtClean="0"/>
          </a:p>
          <a:p>
            <a:r>
              <a:rPr lang="en-US" altLang="ko-KR" dirty="0" smtClean="0"/>
              <a:t>abc.txt</a:t>
            </a:r>
            <a:r>
              <a:rPr lang="ko-KR" altLang="en-US" dirty="0" smtClean="0"/>
              <a:t>의 권한은 소유사용자와 소유그룹은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외 사용자는 읽기 권한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chgrp</a:t>
            </a:r>
            <a:r>
              <a:rPr lang="en-US" altLang="ko-KR" sz="2800" dirty="0" smtClean="0"/>
              <a:t> kopoctc2 abc.txt</a:t>
            </a:r>
            <a:br>
              <a:rPr lang="en-US" altLang="ko-KR" sz="2800" dirty="0" smtClean="0"/>
            </a:br>
            <a:r>
              <a:rPr lang="en-US" altLang="ko-KR" sz="2800" dirty="0" smtClean="0"/>
              <a:t>abc.txt</a:t>
            </a:r>
            <a:r>
              <a:rPr lang="ko-KR" altLang="en-US" sz="2800" dirty="0" smtClean="0"/>
              <a:t>파일의 소유 그룹이 </a:t>
            </a:r>
            <a:r>
              <a:rPr lang="en-US" altLang="ko-KR" sz="2800" dirty="0" err="1" smtClean="0"/>
              <a:t>kopoctc</a:t>
            </a:r>
            <a:r>
              <a:rPr lang="ko-KR" altLang="en-US" sz="2800" dirty="0" smtClean="0"/>
              <a:t>에서 </a:t>
            </a:r>
            <a:r>
              <a:rPr lang="en-US" altLang="ko-KR" sz="2800" dirty="0" smtClean="0"/>
              <a:t>kopoctc2</a:t>
            </a:r>
            <a:r>
              <a:rPr lang="ko-KR" altLang="en-US" sz="2800" dirty="0" smtClean="0"/>
              <a:t>로 변경 확인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8" y="1690688"/>
            <a:ext cx="11151764" cy="4193560"/>
          </a:xfrm>
        </p:spPr>
      </p:pic>
      <p:sp>
        <p:nvSpPr>
          <p:cNvPr id="5" name="TextBox 4"/>
          <p:cNvSpPr txBox="1"/>
          <p:nvPr/>
        </p:nvSpPr>
        <p:spPr>
          <a:xfrm>
            <a:off x="838200" y="5965672"/>
            <a:ext cx="935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디렉토리와</a:t>
            </a:r>
            <a:r>
              <a:rPr lang="ko-KR" altLang="en-US" dirty="0" smtClean="0"/>
              <a:t> 상위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abc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소유사용자와 소유그룹은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외 사용자는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실행 권한</a:t>
            </a:r>
            <a:endParaRPr lang="en-US" altLang="ko-KR" dirty="0" smtClean="0"/>
          </a:p>
          <a:p>
            <a:r>
              <a:rPr lang="en-US" altLang="ko-KR" dirty="0" smtClean="0"/>
              <a:t>abc.txt</a:t>
            </a:r>
            <a:r>
              <a:rPr lang="ko-KR" altLang="en-US" dirty="0" smtClean="0"/>
              <a:t>의 권한은 소유사용자와 소유그룹은 읽기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쓰기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그 외 사용자는 읽기 권한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46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chown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kopoctc:kopoctc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abc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kopo35:kopo35</a:t>
            </a:r>
            <a:r>
              <a:rPr lang="ko-KR" altLang="en-US" sz="2800" dirty="0" smtClean="0"/>
              <a:t>소유의 폴더의 소유를 </a:t>
            </a:r>
            <a:r>
              <a:rPr lang="en-US" altLang="ko-KR" sz="2800" dirty="0" err="1" smtClean="0"/>
              <a:t>kopoctc</a:t>
            </a:r>
            <a:r>
              <a:rPr lang="ko-KR" altLang="en-US" sz="2800" dirty="0" smtClean="0"/>
              <a:t>로 변경해보니 폴더 자체의 소유는 바뀌지만 하위 파일의 소유는 안 바뀐다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89" y="1825625"/>
            <a:ext cx="8133821" cy="49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폴더의 소유권을 변경할 때 하위 항목까지 적용하려면 </a:t>
            </a:r>
            <a:r>
              <a:rPr lang="en-US" altLang="ko-KR" dirty="0" smtClean="0"/>
              <a:t>–R</a:t>
            </a:r>
            <a:r>
              <a:rPr lang="ko-KR" altLang="en-US" dirty="0" smtClean="0"/>
              <a:t>옵션을 같이 명령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4" y="1843088"/>
            <a:ext cx="8677752" cy="4798144"/>
          </a:xfrm>
        </p:spPr>
      </p:pic>
    </p:spTree>
    <p:extLst>
      <p:ext uri="{BB962C8B-B14F-4D97-AF65-F5344CB8AC3E}">
        <p14:creationId xmlns:p14="http://schemas.microsoft.com/office/powerpoint/2010/main" val="45078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Chmod</a:t>
            </a:r>
            <a:r>
              <a:rPr lang="en-US" altLang="ko-KR" sz="2800" dirty="0" smtClean="0"/>
              <a:t> g-w aaa.txt</a:t>
            </a:r>
            <a:br>
              <a:rPr lang="en-US" altLang="ko-KR" sz="2800" dirty="0" smtClean="0"/>
            </a:br>
            <a:r>
              <a:rPr lang="ko-KR" altLang="en-US" sz="2800" dirty="0" smtClean="0"/>
              <a:t>기존 </a:t>
            </a:r>
            <a:r>
              <a:rPr lang="en-US" altLang="ko-KR" sz="2800" dirty="0" smtClean="0"/>
              <a:t>aaa.txt</a:t>
            </a:r>
            <a:r>
              <a:rPr lang="ko-KR" altLang="en-US" sz="2800" dirty="0" smtClean="0"/>
              <a:t>파일의 권한이 </a:t>
            </a:r>
            <a:r>
              <a:rPr lang="en-US" altLang="ko-KR" sz="2800" dirty="0" err="1" smtClean="0"/>
              <a:t>rw</a:t>
            </a:r>
            <a:r>
              <a:rPr lang="en-US" altLang="ko-KR" sz="2800" dirty="0" smtClean="0"/>
              <a:t>-</a:t>
            </a:r>
            <a:r>
              <a:rPr lang="en-US" altLang="ko-KR" sz="2800" dirty="0" err="1" smtClean="0"/>
              <a:t>rw</a:t>
            </a:r>
            <a:r>
              <a:rPr lang="en-US" altLang="ko-KR" sz="2800" dirty="0" smtClean="0"/>
              <a:t>-r--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rw</a:t>
            </a:r>
            <a:r>
              <a:rPr lang="en-US" altLang="ko-KR" sz="2800" dirty="0" smtClean="0"/>
              <a:t>-r--r--</a:t>
            </a:r>
            <a:r>
              <a:rPr lang="ko-KR" altLang="en-US" sz="2800" dirty="0" smtClean="0"/>
              <a:t>로 변경되었다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03" y="2208309"/>
            <a:ext cx="9668594" cy="3904624"/>
          </a:xfrm>
        </p:spPr>
      </p:pic>
    </p:spTree>
    <p:extLst>
      <p:ext uri="{BB962C8B-B14F-4D97-AF65-F5344CB8AC3E}">
        <p14:creationId xmlns:p14="http://schemas.microsoft.com/office/powerpoint/2010/main" val="17557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 smtClean="0"/>
              <a:t>chown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g+rw</a:t>
            </a:r>
            <a:r>
              <a:rPr lang="en-US" altLang="ko-KR" sz="2400" dirty="0" smtClean="0"/>
              <a:t> aaa.txt</a:t>
            </a:r>
            <a:br>
              <a:rPr lang="en-US" altLang="ko-KR" sz="2400" dirty="0" smtClean="0"/>
            </a:br>
            <a:r>
              <a:rPr lang="en-US" altLang="ko-KR" sz="2400" dirty="0" smtClean="0"/>
              <a:t>aaa.txt</a:t>
            </a:r>
            <a:r>
              <a:rPr lang="ko-KR" altLang="en-US" sz="2400" dirty="0" smtClean="0"/>
              <a:t>의 권한이 </a:t>
            </a:r>
            <a:r>
              <a:rPr lang="en-US" altLang="ko-KR" sz="2400" dirty="0" err="1" smtClean="0"/>
              <a:t>rw</a:t>
            </a:r>
            <a:r>
              <a:rPr lang="en-US" altLang="ko-KR" sz="2400" dirty="0" smtClean="0"/>
              <a:t>-r--r--</a:t>
            </a:r>
            <a:r>
              <a:rPr lang="ko-KR" altLang="en-US" sz="2400" dirty="0" smtClean="0"/>
              <a:t>에서 </a:t>
            </a:r>
            <a:r>
              <a:rPr lang="en-US" altLang="ko-KR" sz="2400" dirty="0" err="1" smtClean="0"/>
              <a:t>rw</a:t>
            </a:r>
            <a:r>
              <a:rPr lang="en-US" altLang="ko-KR" sz="2400" dirty="0" smtClean="0"/>
              <a:t>-</a:t>
            </a:r>
            <a:r>
              <a:rPr lang="en-US" altLang="ko-KR" sz="2400" dirty="0" err="1" smtClean="0"/>
              <a:t>rw</a:t>
            </a:r>
            <a:r>
              <a:rPr lang="en-US" altLang="ko-KR" sz="2400" dirty="0" smtClean="0"/>
              <a:t>-r--</a:t>
            </a:r>
            <a:r>
              <a:rPr lang="ko-KR" altLang="en-US" sz="2400" dirty="0" smtClean="0"/>
              <a:t>로 변경 확인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기존에 </a:t>
            </a:r>
            <a:r>
              <a:rPr lang="en-US" altLang="ko-KR" sz="2400" dirty="0" smtClean="0"/>
              <a:t>r</a:t>
            </a:r>
            <a:r>
              <a:rPr lang="ko-KR" altLang="en-US" sz="2400" dirty="0" smtClean="0"/>
              <a:t>권한은 부여된 상태이므로 </a:t>
            </a:r>
            <a:r>
              <a:rPr lang="en-US" altLang="ko-KR" sz="2400" dirty="0" smtClean="0"/>
              <a:t>w</a:t>
            </a:r>
            <a:r>
              <a:rPr lang="ko-KR" altLang="en-US" sz="2400" dirty="0" smtClean="0"/>
              <a:t>만 추가되었다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3" y="2081319"/>
            <a:ext cx="11376573" cy="4234813"/>
          </a:xfrm>
        </p:spPr>
      </p:pic>
    </p:spTree>
    <p:extLst>
      <p:ext uri="{BB962C8B-B14F-4D97-AF65-F5344CB8AC3E}">
        <p14:creationId xmlns:p14="http://schemas.microsoft.com/office/powerpoint/2010/main" val="35248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at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ko-KR" altLang="en-US" dirty="0" smtClean="0"/>
              <a:t>로 모든 계정 정보확인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35" y="1690688"/>
            <a:ext cx="6907330" cy="5014912"/>
          </a:xfrm>
        </p:spPr>
      </p:pic>
    </p:spTree>
    <p:extLst>
      <p:ext uri="{BB962C8B-B14F-4D97-AF65-F5344CB8AC3E}">
        <p14:creationId xmlns:p14="http://schemas.microsoft.com/office/powerpoint/2010/main" val="19316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 err="1" smtClean="0"/>
              <a:t>Chmod</a:t>
            </a:r>
            <a:r>
              <a:rPr lang="en-US" altLang="ko-KR" sz="3600" dirty="0" smtClean="0"/>
              <a:t> </a:t>
            </a:r>
            <a:r>
              <a:rPr lang="en-US" altLang="ko-KR" sz="3600" dirty="0" err="1" smtClean="0"/>
              <a:t>a+x</a:t>
            </a:r>
            <a:r>
              <a:rPr lang="en-US" altLang="ko-KR" sz="3600" dirty="0" smtClean="0"/>
              <a:t> aaa.txt</a:t>
            </a:r>
            <a:br>
              <a:rPr lang="en-US" altLang="ko-KR" sz="3600" dirty="0" smtClean="0"/>
            </a:br>
            <a:r>
              <a:rPr lang="ko-KR" altLang="en-US" sz="3600" dirty="0" smtClean="0"/>
              <a:t>소유 사용자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소유 그룹</a:t>
            </a:r>
            <a:r>
              <a:rPr lang="en-US" altLang="ko-KR" sz="3600" dirty="0" smtClean="0"/>
              <a:t>, </a:t>
            </a:r>
            <a:r>
              <a:rPr lang="ko-KR" altLang="en-US" sz="3600" dirty="0" smtClean="0"/>
              <a:t>그 외 사용자 권한 모두 실행권한</a:t>
            </a:r>
            <a:r>
              <a:rPr lang="en-US" altLang="ko-KR" sz="3600" dirty="0" smtClean="0"/>
              <a:t>(x)</a:t>
            </a:r>
            <a:r>
              <a:rPr lang="ko-KR" altLang="en-US" sz="3600" dirty="0" smtClean="0"/>
              <a:t>가</a:t>
            </a:r>
            <a:r>
              <a:rPr lang="en-US" altLang="ko-KR" sz="3600" dirty="0" smtClean="0"/>
              <a:t> </a:t>
            </a:r>
            <a:r>
              <a:rPr lang="ko-KR" altLang="en-US" sz="3600" dirty="0" smtClean="0"/>
              <a:t>부여된 것을 확인할 수 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4" y="2092419"/>
            <a:ext cx="9930811" cy="4071313"/>
          </a:xfrm>
        </p:spPr>
      </p:pic>
    </p:spTree>
    <p:extLst>
      <p:ext uri="{BB962C8B-B14F-4D97-AF65-F5344CB8AC3E}">
        <p14:creationId xmlns:p14="http://schemas.microsoft.com/office/powerpoint/2010/main" val="266832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200" dirty="0" err="1" smtClean="0"/>
              <a:t>chmod</a:t>
            </a:r>
            <a:r>
              <a:rPr lang="en-US" altLang="ko-KR" sz="3200" dirty="0" smtClean="0"/>
              <a:t> o-</a:t>
            </a:r>
            <a:r>
              <a:rPr lang="en-US" altLang="ko-KR" sz="3200" dirty="0" err="1" smtClean="0"/>
              <a:t>rwx</a:t>
            </a:r>
            <a:r>
              <a:rPr lang="en-US" altLang="ko-KR" sz="3200" dirty="0" smtClean="0"/>
              <a:t> aaa.txt</a:t>
            </a:r>
            <a:br>
              <a:rPr lang="en-US" altLang="ko-KR" sz="3200" dirty="0" smtClean="0"/>
            </a:br>
            <a:r>
              <a:rPr lang="en-US" altLang="ko-KR" sz="3200" dirty="0" smtClean="0"/>
              <a:t>aaa.txt </a:t>
            </a:r>
            <a:r>
              <a:rPr lang="ko-KR" altLang="en-US" sz="3200" dirty="0" smtClean="0"/>
              <a:t>파일 권한에서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그 외 사용자의 모든 권한이 없어졌음을 확인할 수 있다</a:t>
            </a:r>
            <a:r>
              <a:rPr lang="en-US" altLang="ko-KR" sz="3200" dirty="0" smtClean="0"/>
              <a:t>.</a:t>
            </a:r>
            <a:endParaRPr lang="ko-KR" altLang="en-US" sz="3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72"/>
          <a:stretch/>
        </p:blipFill>
        <p:spPr>
          <a:xfrm>
            <a:off x="1343738" y="1823813"/>
            <a:ext cx="9504523" cy="1681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54" y="3638325"/>
            <a:ext cx="9899090" cy="21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이번에 </a:t>
            </a:r>
            <a:r>
              <a:rPr lang="ko-KR" altLang="en-US" sz="2400" dirty="0" err="1" smtClean="0"/>
              <a:t>디렉토리에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chmod</a:t>
            </a:r>
            <a:r>
              <a:rPr lang="ko-KR" altLang="en-US" sz="2400" dirty="0" smtClean="0"/>
              <a:t>를 실습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aaa</a:t>
            </a:r>
            <a:r>
              <a:rPr lang="ko-KR" altLang="en-US" sz="2400" dirty="0" smtClean="0"/>
              <a:t>의 권한을 </a:t>
            </a:r>
            <a:r>
              <a:rPr lang="en-US" altLang="ko-KR" sz="2400" dirty="0" smtClean="0"/>
              <a:t>755</a:t>
            </a:r>
            <a:r>
              <a:rPr lang="ko-KR" altLang="en-US" sz="2400" dirty="0" smtClean="0"/>
              <a:t>로 변경한 후 하위 항목을 확인해보면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bbb.txt</a:t>
            </a:r>
            <a:r>
              <a:rPr lang="ko-KR" altLang="en-US" sz="2400" dirty="0" smtClean="0"/>
              <a:t>파일의 권한은 </a:t>
            </a:r>
            <a:r>
              <a:rPr lang="en-US" altLang="ko-KR" sz="2400" dirty="0" smtClean="0"/>
              <a:t>755</a:t>
            </a:r>
            <a:r>
              <a:rPr lang="ko-KR" altLang="en-US" sz="2400" dirty="0" smtClean="0"/>
              <a:t>가 아닌 기존 </a:t>
            </a:r>
            <a:r>
              <a:rPr lang="en-US" altLang="ko-KR" sz="2400" dirty="0" smtClean="0"/>
              <a:t>664 </a:t>
            </a:r>
            <a:r>
              <a:rPr lang="ko-KR" altLang="en-US" sz="2400" dirty="0" smtClean="0"/>
              <a:t>권한을 유지하는 것을 확인할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758156"/>
            <a:ext cx="56769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다시 </a:t>
            </a:r>
            <a:r>
              <a:rPr lang="en-US" altLang="ko-KR" sz="2400" dirty="0" err="1" smtClean="0"/>
              <a:t>aaa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디렉토리에</a:t>
            </a:r>
            <a:r>
              <a:rPr lang="ko-KR" altLang="en-US" sz="2400" dirty="0" smtClean="0"/>
              <a:t> 대해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chmod</a:t>
            </a:r>
            <a:r>
              <a:rPr lang="en-US" altLang="ko-KR" sz="2400" dirty="0" smtClean="0"/>
              <a:t> –R 775 </a:t>
            </a:r>
            <a:r>
              <a:rPr lang="en-US" altLang="ko-KR" sz="2400" dirty="0" err="1" smtClean="0"/>
              <a:t>aaa</a:t>
            </a:r>
            <a:r>
              <a:rPr lang="ko-KR" altLang="en-US" sz="2400" dirty="0" smtClean="0"/>
              <a:t>로 권한 변경 명령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하위 항목인 </a:t>
            </a:r>
            <a:r>
              <a:rPr lang="en-US" altLang="ko-KR" sz="2400" dirty="0" smtClean="0"/>
              <a:t>bbb.txt</a:t>
            </a:r>
            <a:r>
              <a:rPr lang="ko-KR" altLang="en-US" sz="2400" dirty="0" smtClean="0"/>
              <a:t>의 권한이 </a:t>
            </a:r>
            <a:r>
              <a:rPr lang="en-US" altLang="ko-KR" sz="2400" dirty="0" smtClean="0"/>
              <a:t>664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775</a:t>
            </a:r>
            <a:r>
              <a:rPr lang="ko-KR" altLang="en-US" sz="2400" dirty="0" smtClean="0"/>
              <a:t>로 변경된 것을 확인할 수 있다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ko-KR" altLang="en-US" sz="2400" dirty="0" smtClean="0"/>
              <a:t>따라서 폴더의 권한을 변경할 때 하위 모든 폴더와 파일에 대해 적용하려면 옵션 </a:t>
            </a:r>
            <a:r>
              <a:rPr lang="en-US" altLang="ko-KR" sz="2400" dirty="0" smtClean="0"/>
              <a:t>-R</a:t>
            </a:r>
            <a:r>
              <a:rPr lang="ko-KR" altLang="en-US" sz="2400" dirty="0" smtClean="0"/>
              <a:t>을 추가해야 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7" y="1690688"/>
            <a:ext cx="6986463" cy="5176855"/>
          </a:xfrm>
        </p:spPr>
      </p:pic>
    </p:spTree>
    <p:extLst>
      <p:ext uri="{BB962C8B-B14F-4D97-AF65-F5344CB8AC3E}">
        <p14:creationId xmlns:p14="http://schemas.microsoft.com/office/powerpoint/2010/main" val="2425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 smtClean="0"/>
              <a:t>디렉토리</a:t>
            </a:r>
            <a:r>
              <a:rPr lang="en-US" altLang="ko-KR" sz="2400" dirty="0" err="1" smtClean="0"/>
              <a:t>aaa</a:t>
            </a:r>
            <a:r>
              <a:rPr lang="ko-KR" altLang="en-US" sz="2400" dirty="0" smtClean="0"/>
              <a:t>에 대한 권한 변경</a:t>
            </a:r>
            <a:r>
              <a:rPr lang="en-US" altLang="ko-KR" sz="2400" dirty="0" smtClean="0"/>
              <a:t>(-R </a:t>
            </a:r>
            <a:r>
              <a:rPr lang="ko-KR" altLang="en-US" sz="2400" dirty="0" smtClean="0"/>
              <a:t>옵션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을 상대모드로 명령했을 때 마찬가지로 하위 항목 </a:t>
            </a:r>
            <a:r>
              <a:rPr lang="en-US" altLang="ko-KR" sz="2400" dirty="0" smtClean="0"/>
              <a:t>bbb.txt</a:t>
            </a:r>
            <a:r>
              <a:rPr lang="ko-KR" altLang="en-US" sz="2400" dirty="0" smtClean="0"/>
              <a:t>의 권한이 변경되는 것을 확인할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96" y="1690688"/>
            <a:ext cx="8975808" cy="4964112"/>
          </a:xfrm>
        </p:spPr>
      </p:pic>
    </p:spTree>
    <p:extLst>
      <p:ext uri="{BB962C8B-B14F-4D97-AF65-F5344CB8AC3E}">
        <p14:creationId xmlns:p14="http://schemas.microsoft.com/office/powerpoint/2010/main" val="29466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Chmod</a:t>
            </a:r>
            <a:r>
              <a:rPr lang="en-US" altLang="ko-KR" sz="2800" dirty="0" smtClean="0"/>
              <a:t> 744 abc.txt</a:t>
            </a:r>
            <a:br>
              <a:rPr lang="en-US" altLang="ko-KR" sz="2800" dirty="0" smtClean="0"/>
            </a:br>
            <a:r>
              <a:rPr lang="en-US" altLang="ko-KR" sz="2800" dirty="0" smtClean="0"/>
              <a:t>abc.txt</a:t>
            </a:r>
            <a:r>
              <a:rPr lang="ko-KR" altLang="en-US" sz="2800" dirty="0" smtClean="0"/>
              <a:t>파일의 권한이 소유자는 읽기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쓰기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실행 </a:t>
            </a:r>
            <a:r>
              <a:rPr lang="en-US" altLang="ko-KR" sz="2800" dirty="0" smtClean="0"/>
              <a:t>/ </a:t>
            </a:r>
            <a:r>
              <a:rPr lang="ko-KR" altLang="en-US" sz="2800" dirty="0" smtClean="0"/>
              <a:t>소유그룹은 읽기</a:t>
            </a:r>
            <a:r>
              <a:rPr lang="en-US" altLang="ko-KR" sz="2800" dirty="0" smtClean="0"/>
              <a:t>/ </a:t>
            </a:r>
            <a:r>
              <a:rPr lang="ko-KR" altLang="en-US" sz="2800" dirty="0" smtClean="0"/>
              <a:t>그 외 사용자는 읽기 권한으로 변경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60" y="2386927"/>
            <a:ext cx="11040880" cy="3505871"/>
          </a:xfrm>
        </p:spPr>
      </p:pic>
    </p:spTree>
    <p:extLst>
      <p:ext uri="{BB962C8B-B14F-4D97-AF65-F5344CB8AC3E}">
        <p14:creationId xmlns:p14="http://schemas.microsoft.com/office/powerpoint/2010/main" val="26450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Chmod</a:t>
            </a:r>
            <a:r>
              <a:rPr lang="en-US" altLang="ko-KR" sz="2800" dirty="0" smtClean="0"/>
              <a:t> 553 abc.txt</a:t>
            </a:r>
            <a:br>
              <a:rPr lang="en-US" altLang="ko-KR" sz="2800" dirty="0" smtClean="0"/>
            </a:br>
            <a:r>
              <a:rPr lang="en-US" altLang="ko-KR" sz="2800" dirty="0" smtClean="0"/>
              <a:t>abc.txt</a:t>
            </a:r>
            <a:r>
              <a:rPr lang="ko-KR" altLang="en-US" sz="2800" dirty="0" smtClean="0"/>
              <a:t>파일의 권한이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소유자 권한은 읽기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실행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소유 그룹 권한은 읽기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실행</a:t>
            </a:r>
            <a:r>
              <a:rPr lang="en-US" altLang="ko-KR" sz="2800" dirty="0" smtClean="0"/>
              <a:t>/</a:t>
            </a:r>
            <a:r>
              <a:rPr lang="ko-KR" altLang="en-US" sz="2800" dirty="0" err="1" smtClean="0"/>
              <a:t>그외</a:t>
            </a:r>
            <a:r>
              <a:rPr lang="ko-KR" altLang="en-US" sz="2800" dirty="0" smtClean="0"/>
              <a:t> 사용자는 쓰기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실행 권한을 변경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86" y="2187704"/>
            <a:ext cx="9931627" cy="3230962"/>
          </a:xfrm>
        </p:spPr>
      </p:pic>
    </p:spTree>
    <p:extLst>
      <p:ext uri="{BB962C8B-B14F-4D97-AF65-F5344CB8AC3E}">
        <p14:creationId xmlns:p14="http://schemas.microsoft.com/office/powerpoint/2010/main" val="270936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기존 </a:t>
            </a:r>
            <a:r>
              <a:rPr lang="en-US" altLang="ko-KR" sz="2400" dirty="0" smtClean="0"/>
              <a:t>abc.txt</a:t>
            </a:r>
            <a:r>
              <a:rPr lang="ko-KR" altLang="en-US" sz="2400" dirty="0" smtClean="0"/>
              <a:t>의 권한은 </a:t>
            </a:r>
            <a:r>
              <a:rPr lang="en-US" altLang="ko-KR" sz="2400" dirty="0" smtClean="0"/>
              <a:t>r-</a:t>
            </a:r>
            <a:r>
              <a:rPr lang="en-US" altLang="ko-KR" sz="2400" dirty="0" err="1" smtClean="0"/>
              <a:t>xr</a:t>
            </a:r>
            <a:r>
              <a:rPr lang="en-US" altLang="ko-KR" sz="2400" dirty="0" smtClean="0"/>
              <a:t>-x-</a:t>
            </a:r>
            <a:r>
              <a:rPr lang="en-US" altLang="ko-KR" sz="2400" dirty="0" err="1" smtClean="0"/>
              <a:t>wx</a:t>
            </a:r>
            <a:r>
              <a:rPr lang="ko-KR" altLang="en-US" sz="2400" dirty="0" smtClean="0"/>
              <a:t>이다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ko-KR" altLang="en-US" sz="2400" dirty="0" smtClean="0"/>
              <a:t>모든 사용자</a:t>
            </a:r>
            <a:r>
              <a:rPr lang="en-US" altLang="ko-KR" sz="2400" dirty="0" smtClean="0"/>
              <a:t>(a)</a:t>
            </a:r>
            <a:r>
              <a:rPr lang="ko-KR" altLang="en-US" sz="2400" dirty="0" smtClean="0"/>
              <a:t>에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대해 실행 권한</a:t>
            </a:r>
            <a:r>
              <a:rPr lang="en-US" altLang="ko-KR" sz="2400" dirty="0" smtClean="0"/>
              <a:t>(x)</a:t>
            </a:r>
            <a:r>
              <a:rPr lang="ko-KR" altLang="en-US" sz="2400" dirty="0" smtClean="0"/>
              <a:t>를 제거</a:t>
            </a:r>
            <a:r>
              <a:rPr lang="en-US" altLang="ko-KR" sz="2400" dirty="0" smtClean="0"/>
              <a:t>(-)</a:t>
            </a:r>
            <a:r>
              <a:rPr lang="ko-KR" altLang="en-US" sz="2400" dirty="0" smtClean="0"/>
              <a:t>하려면 </a:t>
            </a:r>
            <a:r>
              <a:rPr lang="en-US" altLang="ko-KR" sz="2400" dirty="0" smtClean="0"/>
              <a:t>r--r---w-</a:t>
            </a:r>
            <a:r>
              <a:rPr lang="ko-KR" altLang="en-US" sz="2400" dirty="0" smtClean="0"/>
              <a:t>가 된다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ko-KR" altLang="en-US" sz="2400" dirty="0" smtClean="0"/>
              <a:t>따라서 </a:t>
            </a:r>
            <a:r>
              <a:rPr lang="en-US" altLang="ko-KR" sz="2400" dirty="0" err="1" smtClean="0"/>
              <a:t>chmod</a:t>
            </a:r>
            <a:r>
              <a:rPr lang="en-US" altLang="ko-KR" sz="2400" dirty="0" smtClean="0"/>
              <a:t> 442 abc.txt</a:t>
            </a:r>
            <a:r>
              <a:rPr lang="ko-KR" altLang="en-US" sz="2400" dirty="0" smtClean="0"/>
              <a:t>를 명령해야 한다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0" y="2071289"/>
            <a:ext cx="11944620" cy="3821511"/>
          </a:xfrm>
        </p:spPr>
      </p:pic>
    </p:spTree>
    <p:extLst>
      <p:ext uri="{BB962C8B-B14F-4D97-AF65-F5344CB8AC3E}">
        <p14:creationId xmlns:p14="http://schemas.microsoft.com/office/powerpoint/2010/main" val="10626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74725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기존 </a:t>
            </a:r>
            <a:r>
              <a:rPr lang="en-US" altLang="ko-KR" sz="2800" dirty="0" smtClean="0"/>
              <a:t>abc.txt</a:t>
            </a:r>
            <a:r>
              <a:rPr lang="ko-KR" altLang="en-US" sz="2800" dirty="0" smtClean="0"/>
              <a:t>의 권한은 </a:t>
            </a:r>
            <a:r>
              <a:rPr lang="en-US" altLang="ko-KR" sz="2800" dirty="0" smtClean="0"/>
              <a:t>r--r---w-</a:t>
            </a:r>
            <a:r>
              <a:rPr lang="ko-KR" altLang="en-US" sz="2800" dirty="0" smtClean="0"/>
              <a:t>이다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ko-KR" altLang="en-US" sz="2800" dirty="0" smtClean="0"/>
              <a:t>그 외 사용자</a:t>
            </a:r>
            <a:r>
              <a:rPr lang="en-US" altLang="ko-KR" sz="2800" dirty="0" smtClean="0"/>
              <a:t>(o)</a:t>
            </a:r>
            <a:r>
              <a:rPr lang="ko-KR" altLang="en-US" sz="2800" dirty="0" smtClean="0"/>
              <a:t>의 읽기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쓰기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실행 권한</a:t>
            </a:r>
            <a:r>
              <a:rPr lang="en-US" altLang="ko-KR" sz="2800" dirty="0" smtClean="0"/>
              <a:t> (</a:t>
            </a:r>
            <a:r>
              <a:rPr lang="en-US" altLang="ko-KR" sz="2800" dirty="0" err="1" smtClean="0"/>
              <a:t>rwx</a:t>
            </a:r>
            <a:r>
              <a:rPr lang="en-US" altLang="ko-KR" sz="2800" dirty="0" smtClean="0"/>
              <a:t>) </a:t>
            </a:r>
            <a:r>
              <a:rPr lang="ko-KR" altLang="en-US" sz="2800" dirty="0" smtClean="0"/>
              <a:t>을 제거</a:t>
            </a:r>
            <a:r>
              <a:rPr lang="en-US" altLang="ko-KR" sz="2800" dirty="0" smtClean="0"/>
              <a:t>(-)</a:t>
            </a:r>
            <a:r>
              <a:rPr lang="ko-KR" altLang="en-US" sz="2800" dirty="0" smtClean="0"/>
              <a:t>하려면 </a:t>
            </a:r>
            <a:r>
              <a:rPr lang="en-US" altLang="ko-KR" sz="2800" dirty="0" err="1" smtClean="0"/>
              <a:t>chmod</a:t>
            </a:r>
            <a:r>
              <a:rPr lang="en-US" altLang="ko-KR" sz="2800" dirty="0" smtClean="0"/>
              <a:t> 440 abc.txt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명령해야 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6" y="2300288"/>
            <a:ext cx="11760368" cy="38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dirty="0" err="1" smtClean="0"/>
              <a:t>Chmod</a:t>
            </a:r>
            <a:r>
              <a:rPr lang="en-US" altLang="ko-KR" sz="2000" dirty="0" smtClean="0"/>
              <a:t> –R 555 </a:t>
            </a:r>
            <a:r>
              <a:rPr lang="en-US" altLang="ko-KR" sz="2000" dirty="0" err="1" smtClean="0"/>
              <a:t>aaa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aaa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디렉토리</a:t>
            </a:r>
            <a:r>
              <a:rPr lang="ko-KR" altLang="en-US" sz="2000" dirty="0" smtClean="0"/>
              <a:t> 뿐 아니라 하위 항목인 </a:t>
            </a:r>
            <a:r>
              <a:rPr lang="en-US" altLang="ko-KR" sz="2000" dirty="0" err="1" smtClean="0"/>
              <a:t>bbb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bbb.txt</a:t>
            </a:r>
            <a:r>
              <a:rPr lang="ko-KR" altLang="en-US" sz="2000" dirty="0" smtClean="0"/>
              <a:t>의 권한 모두 </a:t>
            </a:r>
            <a:r>
              <a:rPr lang="en-US" altLang="ko-KR" sz="2000" dirty="0" smtClean="0"/>
              <a:t>555(r-</a:t>
            </a:r>
            <a:r>
              <a:rPr lang="en-US" altLang="ko-KR" sz="2000" dirty="0" err="1" smtClean="0"/>
              <a:t>wr</a:t>
            </a:r>
            <a:r>
              <a:rPr lang="en-US" altLang="ko-KR" sz="2000" dirty="0" smtClean="0"/>
              <a:t>-</a:t>
            </a:r>
            <a:r>
              <a:rPr lang="en-US" altLang="ko-KR" sz="2000" dirty="0" err="1" smtClean="0"/>
              <a:t>wr</a:t>
            </a:r>
            <a:r>
              <a:rPr lang="en-US" altLang="ko-KR" sz="2000" dirty="0" smtClean="0"/>
              <a:t>-w)</a:t>
            </a:r>
            <a:r>
              <a:rPr lang="ko-KR" altLang="en-US" sz="2000" dirty="0" smtClean="0"/>
              <a:t>로 변경된 것을 확인할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29" y="1769080"/>
            <a:ext cx="6418741" cy="5088920"/>
          </a:xfrm>
        </p:spPr>
      </p:pic>
    </p:spTree>
    <p:extLst>
      <p:ext uri="{BB962C8B-B14F-4D97-AF65-F5344CB8AC3E}">
        <p14:creationId xmlns:p14="http://schemas.microsoft.com/office/powerpoint/2010/main" val="20555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Kopoctc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유저 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0597"/>
            <a:ext cx="10236155" cy="4575997"/>
          </a:xfrm>
        </p:spPr>
      </p:pic>
    </p:spTree>
    <p:extLst>
      <p:ext uri="{BB962C8B-B14F-4D97-AF65-F5344CB8AC3E}">
        <p14:creationId xmlns:p14="http://schemas.microsoft.com/office/powerpoint/2010/main" val="26728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5) Hard Link</a:t>
            </a:r>
            <a:endParaRPr lang="ko-KR" altLang="en-US" dirty="0"/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abc</a:t>
            </a:r>
            <a:r>
              <a:rPr lang="en-US" altLang="ko-KR" dirty="0"/>
              <a:t> : </a:t>
            </a:r>
            <a:r>
              <a:rPr lang="ko-KR" altLang="en-US" dirty="0"/>
              <a:t>파일을 생성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ln </a:t>
            </a:r>
            <a:r>
              <a:rPr lang="en-US" altLang="ko-KR" dirty="0" err="1"/>
              <a:t>abc</a:t>
            </a:r>
            <a:r>
              <a:rPr lang="en-US" altLang="ko-KR" dirty="0"/>
              <a:t> </a:t>
            </a:r>
            <a:r>
              <a:rPr lang="en-US" altLang="ko-KR" dirty="0" err="1"/>
              <a:t>l_abc</a:t>
            </a:r>
            <a:r>
              <a:rPr lang="en-US" altLang="ko-KR" dirty="0"/>
              <a:t> : </a:t>
            </a:r>
            <a:r>
              <a:rPr lang="en-US" altLang="ko-KR" dirty="0" err="1"/>
              <a:t>abc</a:t>
            </a:r>
            <a:r>
              <a:rPr lang="ko-KR" altLang="en-US" dirty="0"/>
              <a:t>파일과 </a:t>
            </a:r>
            <a:r>
              <a:rPr lang="en-US" altLang="ko-KR" dirty="0" err="1"/>
              <a:t>l_abc</a:t>
            </a:r>
            <a:r>
              <a:rPr lang="ko-KR" altLang="en-US" dirty="0"/>
              <a:t>파일을 하드링크 함 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ls –al *</a:t>
            </a:r>
            <a:r>
              <a:rPr lang="ko-KR" altLang="en-US" dirty="0"/>
              <a:t>로 두 파일을 확인</a:t>
            </a:r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stat </a:t>
            </a:r>
            <a:r>
              <a:rPr lang="en-US" altLang="ko-KR" dirty="0" err="1"/>
              <a:t>abc</a:t>
            </a:r>
            <a:r>
              <a:rPr lang="en-US" altLang="ko-KR" dirty="0"/>
              <a:t>, stat </a:t>
            </a:r>
            <a:r>
              <a:rPr lang="en-US" altLang="ko-KR" dirty="0" err="1"/>
              <a:t>l_abc</a:t>
            </a:r>
            <a:r>
              <a:rPr lang="ko-KR" altLang="en-US" dirty="0"/>
              <a:t>로 두 파일의 디스크 상황을 보고 하드링크를 확인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6) Symbolic Link</a:t>
            </a:r>
            <a:endParaRPr lang="ko-KR" altLang="en-US" dirty="0"/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efg</a:t>
            </a:r>
            <a:r>
              <a:rPr lang="en-US" altLang="ko-KR" dirty="0"/>
              <a:t> : </a:t>
            </a:r>
            <a:r>
              <a:rPr lang="ko-KR" altLang="en-US" dirty="0"/>
              <a:t>파일을 생성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ln –s </a:t>
            </a:r>
            <a:r>
              <a:rPr lang="en-US" altLang="ko-KR" dirty="0" err="1"/>
              <a:t>efg</a:t>
            </a:r>
            <a:r>
              <a:rPr lang="en-US" altLang="ko-KR" dirty="0"/>
              <a:t> </a:t>
            </a:r>
            <a:r>
              <a:rPr lang="en-US" altLang="ko-KR" dirty="0" err="1"/>
              <a:t>s_efg</a:t>
            </a:r>
            <a:r>
              <a:rPr lang="en-US" altLang="ko-KR" dirty="0"/>
              <a:t> : </a:t>
            </a:r>
            <a:r>
              <a:rPr lang="en-US" altLang="ko-KR" dirty="0" err="1"/>
              <a:t>efg</a:t>
            </a:r>
            <a:r>
              <a:rPr lang="ko-KR" altLang="en-US" dirty="0"/>
              <a:t>파일과 </a:t>
            </a:r>
            <a:r>
              <a:rPr lang="en-US" altLang="ko-KR" dirty="0" err="1"/>
              <a:t>s_efg</a:t>
            </a:r>
            <a:r>
              <a:rPr lang="ko-KR" altLang="en-US" dirty="0"/>
              <a:t>파일을 </a:t>
            </a:r>
            <a:r>
              <a:rPr lang="ko-KR" altLang="en-US" dirty="0" err="1"/>
              <a:t>심볼릭</a:t>
            </a:r>
            <a:r>
              <a:rPr lang="ko-KR" altLang="en-US" dirty="0"/>
              <a:t> 링크함 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ls –al *</a:t>
            </a:r>
            <a:r>
              <a:rPr lang="ko-KR" altLang="en-US" dirty="0"/>
              <a:t>로 두 파일을 확인</a:t>
            </a:r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stat </a:t>
            </a:r>
            <a:r>
              <a:rPr lang="en-US" altLang="ko-KR" dirty="0" err="1"/>
              <a:t>efg</a:t>
            </a:r>
            <a:r>
              <a:rPr lang="en-US" altLang="ko-KR" dirty="0"/>
              <a:t> , stat </a:t>
            </a:r>
            <a:r>
              <a:rPr lang="en-US" altLang="ko-KR" dirty="0" err="1"/>
              <a:t>s_efg</a:t>
            </a:r>
            <a:r>
              <a:rPr lang="en-US" altLang="ko-KR" dirty="0"/>
              <a:t> </a:t>
            </a:r>
            <a:r>
              <a:rPr lang="ko-KR" altLang="en-US" dirty="0"/>
              <a:t>로 두 파일의 디스크 상황을 보고 하드링크를 확인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60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25350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하드링크 원본이 될 </a:t>
            </a:r>
            <a:r>
              <a:rPr lang="en-US" altLang="ko-KR" dirty="0" err="1" smtClean="0"/>
              <a:t>abc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4" y="2339601"/>
            <a:ext cx="10094332" cy="2977465"/>
          </a:xfrm>
        </p:spPr>
      </p:pic>
    </p:spTree>
    <p:extLst>
      <p:ext uri="{BB962C8B-B14F-4D97-AF65-F5344CB8AC3E}">
        <p14:creationId xmlns:p14="http://schemas.microsoft.com/office/powerpoint/2010/main" val="2331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800" dirty="0" err="1" smtClean="0"/>
              <a:t>ln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abc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l_abc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err="1" smtClean="0"/>
              <a:t>abc</a:t>
            </a:r>
            <a:r>
              <a:rPr lang="ko-KR" altLang="en-US" sz="2800" dirty="0" smtClean="0"/>
              <a:t>라는 원본파일에 대한 하드링크파일을 </a:t>
            </a:r>
            <a:r>
              <a:rPr lang="en-US" altLang="ko-KR" sz="2800" dirty="0" err="1" smtClean="0"/>
              <a:t>l_abc</a:t>
            </a:r>
            <a:r>
              <a:rPr lang="ko-KR" altLang="en-US" sz="2800" dirty="0" smtClean="0"/>
              <a:t>라는 이름을 생성</a:t>
            </a:r>
            <a:endParaRPr lang="ko-KR" altLang="en-US" sz="2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2744"/>
            <a:ext cx="10675026" cy="2370186"/>
          </a:xfrm>
        </p:spPr>
      </p:pic>
    </p:spTree>
    <p:extLst>
      <p:ext uri="{BB962C8B-B14F-4D97-AF65-F5344CB8AC3E}">
        <p14:creationId xmlns:p14="http://schemas.microsoft.com/office/powerpoint/2010/main" val="33536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7868" y="499049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Stat </a:t>
            </a:r>
            <a:r>
              <a:rPr lang="en-US" altLang="ko-KR" sz="2000" dirty="0" err="1" smtClean="0"/>
              <a:t>abc</a:t>
            </a:r>
            <a:r>
              <a:rPr lang="en-US" altLang="ko-KR" sz="2000" dirty="0" smtClean="0"/>
              <a:t> / stat </a:t>
            </a:r>
            <a:r>
              <a:rPr lang="en-US" altLang="ko-KR" sz="2000" dirty="0" err="1" smtClean="0"/>
              <a:t>l_abc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각 </a:t>
            </a:r>
            <a:r>
              <a:rPr lang="en-US" altLang="ko-KR" sz="2000" dirty="0" err="1" smtClean="0"/>
              <a:t>abc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l_abc</a:t>
            </a:r>
            <a:r>
              <a:rPr lang="ko-KR" altLang="en-US" sz="2000" dirty="0" smtClean="0"/>
              <a:t>파일의 정보를 보면 정보가 일치하며 </a:t>
            </a:r>
            <a:r>
              <a:rPr lang="ko-KR" altLang="en-US" sz="2000" dirty="0" err="1" smtClean="0"/>
              <a:t>아이노드</a:t>
            </a:r>
            <a:r>
              <a:rPr lang="ko-KR" altLang="en-US" sz="2000" dirty="0" smtClean="0"/>
              <a:t> 번호가 동일한 것을 확인할 수 있다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ko-KR" altLang="en-US" sz="2000" dirty="0" smtClean="0"/>
              <a:t>즉 두 파일은 같은 데이터를 </a:t>
            </a:r>
            <a:r>
              <a:rPr lang="ko-KR" altLang="en-US" sz="2000" dirty="0" err="1" smtClean="0"/>
              <a:t>가르킨다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68" y="1824612"/>
            <a:ext cx="10296264" cy="5033388"/>
          </a:xfrm>
        </p:spPr>
      </p:pic>
    </p:spTree>
    <p:extLst>
      <p:ext uri="{BB962C8B-B14F-4D97-AF65-F5344CB8AC3E}">
        <p14:creationId xmlns:p14="http://schemas.microsoft.com/office/powerpoint/2010/main" val="31254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심볼릭파일의</a:t>
            </a:r>
            <a:r>
              <a:rPr lang="ko-KR" altLang="en-US" dirty="0" smtClean="0"/>
              <a:t> 원본이 될 </a:t>
            </a:r>
            <a:r>
              <a:rPr lang="en-US" altLang="ko-KR" dirty="0" err="1" smtClean="0"/>
              <a:t>efg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6" y="1938467"/>
            <a:ext cx="11258267" cy="4157533"/>
          </a:xfrm>
        </p:spPr>
      </p:pic>
    </p:spTree>
    <p:extLst>
      <p:ext uri="{BB962C8B-B14F-4D97-AF65-F5344CB8AC3E}">
        <p14:creationId xmlns:p14="http://schemas.microsoft.com/office/powerpoint/2010/main" val="413859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800" dirty="0" err="1" smtClean="0"/>
              <a:t>ln</a:t>
            </a:r>
            <a:r>
              <a:rPr lang="en-US" altLang="ko-KR" sz="1800" dirty="0" smtClean="0"/>
              <a:t> –s </a:t>
            </a:r>
            <a:r>
              <a:rPr lang="en-US" altLang="ko-KR" sz="1800" dirty="0" err="1" smtClean="0"/>
              <a:t>efg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s_efg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efg</a:t>
            </a:r>
            <a:r>
              <a:rPr lang="ko-KR" altLang="en-US" sz="1800" dirty="0" smtClean="0"/>
              <a:t>라는 원본 파일의 </a:t>
            </a:r>
            <a:r>
              <a:rPr lang="ko-KR" altLang="en-US" sz="1800" dirty="0" err="1" smtClean="0"/>
              <a:t>심볼릭링크</a:t>
            </a:r>
            <a:r>
              <a:rPr lang="ko-KR" altLang="en-US" sz="1800" dirty="0" smtClean="0"/>
              <a:t> 파일을 </a:t>
            </a:r>
            <a:r>
              <a:rPr lang="en-US" altLang="ko-KR" sz="1800" dirty="0" err="1" smtClean="0"/>
              <a:t>s_efg</a:t>
            </a:r>
            <a:r>
              <a:rPr lang="ko-KR" altLang="en-US" sz="1800" dirty="0" smtClean="0"/>
              <a:t>라는 이름으로 생성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ls</a:t>
            </a:r>
            <a:r>
              <a:rPr lang="en-US" altLang="ko-KR" sz="1800" dirty="0" smtClean="0"/>
              <a:t> –al</a:t>
            </a:r>
            <a:r>
              <a:rPr lang="ko-KR" altLang="en-US" sz="1800" dirty="0" smtClean="0"/>
              <a:t>을 통해서 </a:t>
            </a:r>
            <a:r>
              <a:rPr lang="en-US" altLang="ko-KR" sz="1800" dirty="0" err="1" smtClean="0"/>
              <a:t>s_efg</a:t>
            </a:r>
            <a:r>
              <a:rPr lang="ko-KR" altLang="en-US" sz="1800" dirty="0" smtClean="0"/>
              <a:t>의 파일권한 </a:t>
            </a:r>
            <a:r>
              <a:rPr lang="en-US" altLang="ko-KR" sz="1800" dirty="0" smtClean="0"/>
              <a:t>10</a:t>
            </a:r>
            <a:r>
              <a:rPr lang="ko-KR" altLang="en-US" sz="1800" dirty="0" smtClean="0"/>
              <a:t>자리 중 파일 유형을 나타내는 </a:t>
            </a:r>
            <a:r>
              <a:rPr lang="ko-KR" altLang="en-US" sz="1800" dirty="0" err="1" smtClean="0"/>
              <a:t>첫자리가</a:t>
            </a:r>
            <a:r>
              <a:rPr lang="en-US" altLang="ko-KR" sz="1800" dirty="0" smtClean="0"/>
              <a:t> l</a:t>
            </a:r>
            <a:r>
              <a:rPr lang="ko-KR" altLang="en-US" sz="1800" dirty="0" smtClean="0"/>
              <a:t>을 통해 </a:t>
            </a:r>
            <a:r>
              <a:rPr lang="ko-KR" altLang="en-US" sz="1800" dirty="0" err="1" smtClean="0"/>
              <a:t>심볼릭링크</a:t>
            </a:r>
            <a:r>
              <a:rPr lang="ko-KR" altLang="en-US" sz="1800" dirty="0" smtClean="0"/>
              <a:t> 파일임을 알 수 있으며 파일명 부분에 원본파일을 </a:t>
            </a:r>
            <a:r>
              <a:rPr lang="ko-KR" altLang="en-US" sz="1800" dirty="0" err="1" smtClean="0"/>
              <a:t>가르키고</a:t>
            </a:r>
            <a:r>
              <a:rPr lang="ko-KR" altLang="en-US" sz="1800" dirty="0" smtClean="0"/>
              <a:t> 있는 것을 확인할 수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9" y="2462899"/>
            <a:ext cx="11725001" cy="3158968"/>
          </a:xfrm>
        </p:spPr>
      </p:pic>
    </p:spTree>
    <p:extLst>
      <p:ext uri="{BB962C8B-B14F-4D97-AF65-F5344CB8AC3E}">
        <p14:creationId xmlns:p14="http://schemas.microsoft.com/office/powerpoint/2010/main" val="19440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원본 </a:t>
            </a:r>
            <a:r>
              <a:rPr lang="en-US" altLang="ko-KR" sz="2400" dirty="0" err="1" smtClean="0"/>
              <a:t>abc</a:t>
            </a:r>
            <a:r>
              <a:rPr lang="ko-KR" altLang="en-US" sz="2400" dirty="0" smtClean="0"/>
              <a:t>와 </a:t>
            </a:r>
            <a:r>
              <a:rPr lang="ko-KR" altLang="en-US" sz="2400" dirty="0" err="1" smtClean="0"/>
              <a:t>심볼릭링크파일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l_abc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stat</a:t>
            </a:r>
            <a:r>
              <a:rPr lang="ko-KR" altLang="en-US" sz="2400" dirty="0" smtClean="0"/>
              <a:t>명령어로 정보 확인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err="1" smtClean="0"/>
              <a:t>abc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l_abc</a:t>
            </a:r>
            <a:r>
              <a:rPr lang="ko-KR" altLang="en-US" sz="2400" dirty="0" smtClean="0"/>
              <a:t>는 </a:t>
            </a:r>
            <a:r>
              <a:rPr lang="ko-KR" altLang="en-US" sz="2400" dirty="0" err="1" smtClean="0"/>
              <a:t>아이노드가</a:t>
            </a:r>
            <a:r>
              <a:rPr lang="ko-KR" altLang="en-US" sz="2400" dirty="0" smtClean="0"/>
              <a:t> 다른 서로 다른 파일이라는 것을 확인할 수 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82" y="1862137"/>
            <a:ext cx="9339636" cy="45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09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9800" y="25495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정리하기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50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7974" r="3413" b="14225"/>
          <a:stretch/>
        </p:blipFill>
        <p:spPr>
          <a:xfrm>
            <a:off x="3285065" y="118533"/>
            <a:ext cx="5581997" cy="6739467"/>
          </a:xfrm>
        </p:spPr>
      </p:pic>
    </p:spTree>
    <p:extLst>
      <p:ext uri="{BB962C8B-B14F-4D97-AF65-F5344CB8AC3E}">
        <p14:creationId xmlns:p14="http://schemas.microsoft.com/office/powerpoint/2010/main" val="52008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3" b="35328"/>
          <a:stretch/>
        </p:blipFill>
        <p:spPr>
          <a:xfrm>
            <a:off x="2039505" y="203200"/>
            <a:ext cx="8112989" cy="6197600"/>
          </a:xfrm>
        </p:spPr>
      </p:pic>
    </p:spTree>
    <p:extLst>
      <p:ext uri="{BB962C8B-B14F-4D97-AF65-F5344CB8AC3E}">
        <p14:creationId xmlns:p14="http://schemas.microsoft.com/office/powerpoint/2010/main" val="19494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/>
              <a:t>cat /</a:t>
            </a:r>
            <a:r>
              <a:rPr lang="en-US" altLang="ko-KR" sz="3200" dirty="0" err="1" smtClean="0"/>
              <a:t>etc</a:t>
            </a:r>
            <a:r>
              <a:rPr lang="en-US" altLang="ko-KR" sz="3200" dirty="0" smtClean="0"/>
              <a:t>/</a:t>
            </a:r>
            <a:r>
              <a:rPr lang="en-US" altLang="ko-KR" sz="3200" dirty="0" err="1" smtClean="0"/>
              <a:t>passwd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/</a:t>
            </a:r>
            <a:r>
              <a:rPr lang="en-US" altLang="ko-KR" sz="3200" dirty="0" err="1" smtClean="0"/>
              <a:t>etc</a:t>
            </a:r>
            <a:r>
              <a:rPr lang="en-US" altLang="ko-KR" sz="3200" dirty="0" smtClean="0"/>
              <a:t>/</a:t>
            </a:r>
            <a:r>
              <a:rPr lang="en-US" altLang="ko-KR" sz="3200" dirty="0" err="1" smtClean="0"/>
              <a:t>passwd</a:t>
            </a:r>
            <a:r>
              <a:rPr lang="ko-KR" altLang="en-US" sz="3200" dirty="0" smtClean="0"/>
              <a:t>에서 생성된 </a:t>
            </a:r>
            <a:r>
              <a:rPr lang="en-US" altLang="ko-KR" sz="3200" dirty="0" err="1" smtClean="0"/>
              <a:t>kopoctc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사용자의 정보 확인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825624"/>
            <a:ext cx="6292657" cy="5032376"/>
          </a:xfrm>
        </p:spPr>
      </p:pic>
    </p:spTree>
    <p:extLst>
      <p:ext uri="{BB962C8B-B14F-4D97-AF65-F5344CB8AC3E}">
        <p14:creationId xmlns:p14="http://schemas.microsoft.com/office/powerpoint/2010/main" val="35269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t="10191" r="1318" b="21318"/>
          <a:stretch/>
        </p:blipFill>
        <p:spPr>
          <a:xfrm>
            <a:off x="2870200" y="365125"/>
            <a:ext cx="6451600" cy="6308230"/>
          </a:xfrm>
        </p:spPr>
      </p:pic>
    </p:spTree>
    <p:extLst>
      <p:ext uri="{BB962C8B-B14F-4D97-AF65-F5344CB8AC3E}">
        <p14:creationId xmlns:p14="http://schemas.microsoft.com/office/powerpoint/2010/main" val="25409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t="9802" r="4711" b="29880"/>
          <a:stretch/>
        </p:blipFill>
        <p:spPr>
          <a:xfrm>
            <a:off x="3183466" y="389466"/>
            <a:ext cx="6756401" cy="6160248"/>
          </a:xfrm>
        </p:spPr>
      </p:pic>
    </p:spTree>
    <p:extLst>
      <p:ext uri="{BB962C8B-B14F-4D97-AF65-F5344CB8AC3E}">
        <p14:creationId xmlns:p14="http://schemas.microsoft.com/office/powerpoint/2010/main" val="729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10969" r="1107" b="39998"/>
          <a:stretch/>
        </p:blipFill>
        <p:spPr>
          <a:xfrm>
            <a:off x="1938868" y="365125"/>
            <a:ext cx="8950438" cy="6265307"/>
          </a:xfrm>
        </p:spPr>
      </p:pic>
    </p:spTree>
    <p:extLst>
      <p:ext uri="{BB962C8B-B14F-4D97-AF65-F5344CB8AC3E}">
        <p14:creationId xmlns:p14="http://schemas.microsoft.com/office/powerpoint/2010/main" val="5005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4333" y="2752725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수업 중 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7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9510" r="3740" b="47683"/>
          <a:stretch/>
        </p:blipFill>
        <p:spPr>
          <a:xfrm>
            <a:off x="1232748" y="365125"/>
            <a:ext cx="9726503" cy="6079067"/>
          </a:xfrm>
        </p:spPr>
      </p:pic>
    </p:spTree>
    <p:extLst>
      <p:ext uri="{BB962C8B-B14F-4D97-AF65-F5344CB8AC3E}">
        <p14:creationId xmlns:p14="http://schemas.microsoft.com/office/powerpoint/2010/main" val="16864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dirty="0" smtClean="0"/>
              <a:t>cat /</a:t>
            </a:r>
            <a:r>
              <a:rPr lang="en-US" altLang="ko-KR" sz="3600" dirty="0" err="1" smtClean="0"/>
              <a:t>etc</a:t>
            </a:r>
            <a:r>
              <a:rPr lang="en-US" altLang="ko-KR" sz="3600" dirty="0" smtClean="0"/>
              <a:t>/group</a:t>
            </a:r>
            <a:br>
              <a:rPr lang="en-US" altLang="ko-KR" sz="3600" dirty="0" smtClean="0"/>
            </a:br>
            <a:r>
              <a:rPr lang="en-US" altLang="ko-KR" sz="3600" dirty="0" smtClean="0"/>
              <a:t>/</a:t>
            </a:r>
            <a:r>
              <a:rPr lang="en-US" altLang="ko-KR" sz="3600" dirty="0" err="1" smtClean="0"/>
              <a:t>etc</a:t>
            </a:r>
            <a:r>
              <a:rPr lang="en-US" altLang="ko-KR" sz="3600" dirty="0" smtClean="0"/>
              <a:t>/group</a:t>
            </a:r>
            <a:r>
              <a:rPr lang="ko-KR" altLang="en-US" sz="3600" dirty="0" smtClean="0"/>
              <a:t>에서 생성한 </a:t>
            </a:r>
            <a:r>
              <a:rPr lang="en-US" altLang="ko-KR" sz="3600" dirty="0" err="1" smtClean="0"/>
              <a:t>kopoctc</a:t>
            </a:r>
            <a:r>
              <a:rPr lang="ko-KR" altLang="en-US" sz="3600" dirty="0" smtClean="0"/>
              <a:t>사용자의 그룹 정보 확인</a:t>
            </a:r>
            <a:endParaRPr lang="ko-KR" altLang="en-US" sz="36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25" y="1690688"/>
            <a:ext cx="6336418" cy="5032376"/>
          </a:xfrm>
        </p:spPr>
      </p:pic>
      <p:sp>
        <p:nvSpPr>
          <p:cNvPr id="5" name="TextBox 4"/>
          <p:cNvSpPr txBox="1"/>
          <p:nvPr/>
        </p:nvSpPr>
        <p:spPr>
          <a:xfrm>
            <a:off x="8263467" y="2353733"/>
            <a:ext cx="3913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Kopoctc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primary user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primary user</a:t>
            </a:r>
            <a:r>
              <a:rPr lang="ko-KR" altLang="en-US" dirty="0" smtClean="0"/>
              <a:t>는 속한 그룹에 따로</a:t>
            </a:r>
            <a:endParaRPr lang="en-US" altLang="ko-KR" dirty="0" smtClean="0"/>
          </a:p>
          <a:p>
            <a:r>
              <a:rPr lang="ko-KR" altLang="en-US" dirty="0" smtClean="0"/>
              <a:t>명시되어 있지 않다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2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Kopoctc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계정으로 </a:t>
            </a:r>
            <a:r>
              <a:rPr lang="en-US" altLang="ko-KR" dirty="0" smtClean="0"/>
              <a:t>groups </a:t>
            </a:r>
            <a:r>
              <a:rPr lang="ko-KR" altLang="en-US" dirty="0" smtClean="0"/>
              <a:t>명령어로 속한 그룹 확인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47" y="1825625"/>
            <a:ext cx="6283905" cy="5032375"/>
          </a:xfrm>
        </p:spPr>
      </p:pic>
    </p:spTree>
    <p:extLst>
      <p:ext uri="{BB962C8B-B14F-4D97-AF65-F5344CB8AC3E}">
        <p14:creationId xmlns:p14="http://schemas.microsoft.com/office/powerpoint/2010/main" val="358190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974</Words>
  <Application>Microsoft Office PowerPoint</Application>
  <PresentationFormat>와이드스크린</PresentationFormat>
  <Paragraphs>122</Paragraphs>
  <Slides>74</Slides>
  <Notes>0</Notes>
  <HiddenSlides>3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8" baseType="lpstr">
      <vt:lpstr>맑은 고딕</vt:lpstr>
      <vt:lpstr>Arial</vt:lpstr>
      <vt:lpstr>Office 테마</vt:lpstr>
      <vt:lpstr>차트</vt:lpstr>
      <vt:lpstr>용어 정리</vt:lpstr>
      <vt:lpstr>PowerPoint 프레젠테이션</vt:lpstr>
      <vt:lpstr>사용자그룹관리 실습</vt:lpstr>
      <vt:lpstr>PowerPoint 프레젠테이션</vt:lpstr>
      <vt:lpstr>cat /etc/passwd로 모든 계정 정보확인</vt:lpstr>
      <vt:lpstr>Kopoctc 유저 생성</vt:lpstr>
      <vt:lpstr>cat /etc/passwd /etc/passwd에서 생성된 kopoctc 사용자의 정보 확인</vt:lpstr>
      <vt:lpstr>cat /etc/group /etc/group에서 생성한 kopoctc사용자의 그룹 정보 확인</vt:lpstr>
      <vt:lpstr>Kopoctc 계정으로 groups 명령어로 속한 그룹 확인</vt:lpstr>
      <vt:lpstr>새로운 kopoctc2 사용자 생성</vt:lpstr>
      <vt:lpstr>/etc/passwd에서 생성한 kopoctc2 사용자 정보 확인</vt:lpstr>
      <vt:lpstr>Kopoctc2에서 groups로 현재 속한 그룹 확인</vt:lpstr>
      <vt:lpstr>Kopoctc3 사용자 생성, groups로 현재 속한 그룹 확인</vt:lpstr>
      <vt:lpstr>addgroup으로 kopoctcgroups 그룹 생성</vt:lpstr>
      <vt:lpstr>etc/group에서 지금까지 생성한 계정의 kopoctc, kopoctc2, kopoctc3의 그룹과 kopoctcgroups 그룹 확인</vt:lpstr>
      <vt:lpstr>groupmod를 사용해서 1003번이던 kopoctcgroups의 그룹번호를 1100으로 변경</vt:lpstr>
      <vt:lpstr>/etc/group에서 kopoctcgroups의 변경된 그룹 번호 확인</vt:lpstr>
      <vt:lpstr>groupmod –n을 활용하여 kopoctcgroups 그룹 이름을 kopogroups로 변경</vt:lpstr>
      <vt:lpstr>/etc/group에서 변경된 그룹명 확인 kopoctcgroups -&gt; kopogroups</vt:lpstr>
      <vt:lpstr>지금까지 생성된 계정의 홈 디렉토리 확인</vt:lpstr>
      <vt:lpstr>usemod를 활용하여 kopoctc 사용자를 kopogroups 그룹에 추가</vt:lpstr>
      <vt:lpstr>Kopoctc로 로그인하여 현재 속한 그룹 확인</vt:lpstr>
      <vt:lpstr>/etc/group에서 kopogroups 그룹에 kopoctc 사용자가 속했는지 확인</vt:lpstr>
      <vt:lpstr>usermod를 활용하여 kopogroups 그룹에 kopoctc2 사용자 추가</vt:lpstr>
      <vt:lpstr>/etc/group에서 kopogroups 그룹에 kopoctc2사용자도 추가된 것을 확인</vt:lpstr>
      <vt:lpstr>Kopoctc2로 계정에서 groups로 속한 그룹 확인</vt:lpstr>
      <vt:lpstr>Delgroup명령어를 활용하여 kopogroups 그룹 삭제</vt:lpstr>
      <vt:lpstr>Kopoctc로 로그인하여 groups로 속한 그룹 확인 : kopogroups가 삭제 되었으므로 속한 그룹에서도 지워졌다.</vt:lpstr>
      <vt:lpstr>/etc/group에서 kopogroups가 삭제되어 없어졌음을 확인</vt:lpstr>
      <vt:lpstr>Delgroup로 kopoctc3그룹 삭제 시도 - 불가</vt:lpstr>
      <vt:lpstr>Kopoctc3 사용자 삭제</vt:lpstr>
      <vt:lpstr>/etc/passwd에서 kopoctc3 사용자가 삭제됨을 확인</vt:lpstr>
      <vt:lpstr>/etc/group에서 kopoctc3 그룹이 자동으로 삭제된 것을 확인</vt:lpstr>
      <vt:lpstr>/home에서 삭제된 kopoctc3의 홈 디렉토리가 여전히 존재함을 확인</vt:lpstr>
      <vt:lpstr>Kococtc사용자를 kopoctc2그룹에 추가</vt:lpstr>
      <vt:lpstr>/etc/group에서 kopoctc2그룹에 kopoctc사용자가 추가된 것을 확인</vt:lpstr>
      <vt:lpstr>권한 확인을 위해서 각각  소유자 계정으로  홈디렉토리 아래 /test/abc.txt 파일을 만들어주었다.</vt:lpstr>
      <vt:lpstr>abc.txt파일은 권한이 rw-rw-r--이므로 소유자와 그룹에 속한 사용자만 쓰기 권한이 있다.</vt:lpstr>
      <vt:lpstr>이제 kopoctc는 kopoctc2 홈디렉토리 안의 abc.txt에 접근하여 수정을 시도하고 반대로 kpoctc2는 kopoctc 홈디렉토리 안의 abc.txt에 접근하여 수정을 시도해보자.</vt:lpstr>
      <vt:lpstr>Kopoctc계정은 kopoctc2그룹에 속하였으므로 kopoctc2홈 디렉토리 안의 abc.txt파일(권한rw-rw-r--)파일을 수정할 수 있었지만 kopoctc2계정은 kopoctc그룹에 속하지 않으므로 kopoctc 홈 디렉토리 안의 abc.txt파일(권한 rw-rw-r--)파일을 수정할 수 없음을 확인할 수 있다.</vt:lpstr>
      <vt:lpstr>/etc/shadow파일 확인 kopoctc계정과 kopoctc2계정의 비밀번호가 암호화 되어 저장되있음을 확인할 수 있다.</vt:lpstr>
      <vt:lpstr>PowerPoint 프레젠테이션</vt:lpstr>
      <vt:lpstr>Chown kopoctc:kopoctc abc.txt 소유 사용자와 소유 그룹 변경 확인(kopo35 -&gt; kopoctc)</vt:lpstr>
      <vt:lpstr>Chown kopoctc2 abc.txt 소유 사용자 변경 확인(kopoctc -&gt; kopoctc2)</vt:lpstr>
      <vt:lpstr>chgrp kopoctc2 abc.txt abc.txt파일의 소유 그룹이 kopoctc에서 kopoctc2로 변경 확인</vt:lpstr>
      <vt:lpstr>chown kopoctc:kopoctc abc kopo35:kopo35소유의 폴더의 소유를 kopoctc로 변경해보니 폴더 자체의 소유는 바뀌지만 하위 파일의 소유는 안 바뀐다.</vt:lpstr>
      <vt:lpstr>폴더의 소유권을 변경할 때 하위 항목까지 적용하려면 –R옵션을 같이 명령</vt:lpstr>
      <vt:lpstr>Chmod g-w aaa.txt 기존 aaa.txt파일의 권한이 rw-rw-r--에서 rw-r--r--로 변경되었다.</vt:lpstr>
      <vt:lpstr>chown g+rw aaa.txt aaa.txt의 권한이 rw-r--r--에서 rw-rw-r--로 변경 확인 기존에 r권한은 부여된 상태이므로 w만 추가되었다.</vt:lpstr>
      <vt:lpstr>Chmod a+x aaa.txt 소유 사용자, 소유 그룹, 그 외 사용자 권한 모두 실행권한(x)가 부여된 것을 확인할 수 있다.</vt:lpstr>
      <vt:lpstr>chmod o-rwx aaa.txt aaa.txt 파일 권한에서 그 외 사용자의 모든 권한이 없어졌음을 확인할 수 있다.</vt:lpstr>
      <vt:lpstr>이번에 디렉토리에 chmod를 실습 디렉토리 aaa의 권한을 755로 변경한 후 하위 항목을 확인해보면 bbb.txt파일의 권한은 755가 아닌 기존 664 권한을 유지하는 것을 확인할 수 있다.</vt:lpstr>
      <vt:lpstr>다시 aaa 디렉토리에 대해 chmod –R 775 aaa로 권한 변경 명령 하위 항목인 bbb.txt의 권한이 664에서 775로 변경된 것을 확인할 수 있다. 따라서 폴더의 권한을 변경할 때 하위 모든 폴더와 파일에 대해 적용하려면 옵션 -R을 추가해야 한다. </vt:lpstr>
      <vt:lpstr>디렉토리aaa에 대한 권한 변경(-R 옵션)을 상대모드로 명령했을 때 마찬가지로 하위 항목 bbb.txt의 권한이 변경되는 것을 확인할 수 있다.</vt:lpstr>
      <vt:lpstr>Chmod 744 abc.txt abc.txt파일의 권한이 소유자는 읽기,쓰기,실행 / 소유그룹은 읽기/ 그 외 사용자는 읽기 권한으로 변경</vt:lpstr>
      <vt:lpstr>Chmod 553 abc.txt abc.txt파일의 권한이 소유자 권한은 읽기,실행/소유 그룹 권한은 읽기,실행/그외 사용자는 쓰기,실행 권한을 변경</vt:lpstr>
      <vt:lpstr>기존 abc.txt의 권한은 r-xr-x-wx이다. 모든 사용자(a)에 대해 실행 권한(x)를 제거(-)하려면 r--r---w-가 된다. 따라서 chmod 442 abc.txt를 명령해야 한다.</vt:lpstr>
      <vt:lpstr>기존 abc.txt의 권한은 r--r---w-이다. 그 외 사용자(o)의 읽기,쓰기,실행 권한 (rwx) 을 제거(-)하려면 chmod 440 abc.txt 명령해야 한다.</vt:lpstr>
      <vt:lpstr>Chmod –R 555 aaa aaa 디렉토리 뿐 아니라 하위 항목인 bbb와 bbb.txt의 권한 모두 555(r-wr-wr-w)로 변경된 것을 확인할 수 있다.</vt:lpstr>
      <vt:lpstr>PowerPoint 프레젠테이션</vt:lpstr>
      <vt:lpstr>하드링크 원본이 될 abc파일 생성</vt:lpstr>
      <vt:lpstr>ln abc l_abc abc라는 원본파일에 대한 하드링크파일을 l_abc라는 이름을 생성</vt:lpstr>
      <vt:lpstr>Stat abc / stat l_abc 각 abc, l_abc파일의 정보를 보면 정보가 일치하며 아이노드 번호가 동일한 것을 확인할 수 있다. 즉 두 파일은 같은 데이터를 가르킨다.</vt:lpstr>
      <vt:lpstr>심볼릭파일의 원본이 될 efg파일 생성</vt:lpstr>
      <vt:lpstr>ln –s efg s_efg efg라는 원본 파일의 심볼릭링크 파일을 s_efg라는 이름으로 생성 ls –al을 통해서 s_efg의 파일권한 10자리 중 파일 유형을 나타내는 첫자리가 l을 통해 심볼릭링크 파일임을 알 수 있으며 파일명 부분에 원본파일을 가르키고 있는 것을 확인할 수 있다.</vt:lpstr>
      <vt:lpstr>원본 abc와 심볼릭링크파일 l_abc를 stat명령어로 정보 확인 abc와 l_abc는 아이노드가 다른 서로 다른 파일이라는 것을 확인할 수 있다.</vt:lpstr>
      <vt:lpstr>정리하기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수업 중 필기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</dc:creator>
  <cp:lastModifiedBy>KOPO</cp:lastModifiedBy>
  <cp:revision>35</cp:revision>
  <dcterms:created xsi:type="dcterms:W3CDTF">2022-03-17T00:36:43Z</dcterms:created>
  <dcterms:modified xsi:type="dcterms:W3CDTF">2022-03-18T09:11:14Z</dcterms:modified>
</cp:coreProperties>
</file>